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67" r:id="rId2"/>
    <p:sldId id="383" r:id="rId3"/>
    <p:sldId id="376" r:id="rId4"/>
    <p:sldId id="382" r:id="rId5"/>
    <p:sldId id="384" r:id="rId6"/>
    <p:sldId id="375" r:id="rId7"/>
  </p:sldIdLst>
  <p:sldSz cx="9144000" cy="6858000" type="screen4x3"/>
  <p:notesSz cx="6858000" cy="97345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A13"/>
    <a:srgbClr val="CCD7F0"/>
    <a:srgbClr val="5E8811"/>
    <a:srgbClr val="6A9913"/>
    <a:srgbClr val="3D4206"/>
    <a:srgbClr val="3D4245"/>
    <a:srgbClr val="686667"/>
    <a:srgbClr val="5F5D5E"/>
    <a:srgbClr val="609A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25" autoAdjust="0"/>
    <p:restoredTop sz="90929"/>
  </p:normalViewPr>
  <p:slideViewPr>
    <p:cSldViewPr>
      <p:cViewPr varScale="1">
        <p:scale>
          <a:sx n="79" d="100"/>
          <a:sy n="79" d="100"/>
        </p:scale>
        <p:origin x="-1254" y="-78"/>
      </p:cViewPr>
      <p:guideLst>
        <p:guide orient="horz" pos="656"/>
        <p:guide orient="horz" pos="816"/>
        <p:guide orient="horz" pos="1104"/>
        <p:guide orient="horz" pos="528"/>
        <p:guide orient="horz" pos="1344"/>
        <p:guide orient="horz" pos="4032"/>
        <p:guide orient="horz" pos="1848"/>
        <p:guide pos="4608"/>
        <p:guide pos="576"/>
        <p:guide/>
        <p:guide pos="960"/>
        <p:guide pos="5088"/>
        <p:guide pos="340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820" y="-108"/>
      </p:cViewPr>
      <p:guideLst>
        <p:guide orient="horz" pos="3066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3B01B-B1BE-4578-97EF-11F588AFFE6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AA01E1F-2232-4C65-95DE-1948247225D0}">
      <dgm:prSet phldrT="[Texte]"/>
      <dgm:spPr>
        <a:ln>
          <a:solidFill>
            <a:srgbClr val="92D050"/>
          </a:solidFill>
        </a:ln>
      </dgm:spPr>
      <dgm:t>
        <a:bodyPr/>
        <a:lstStyle/>
        <a:p>
          <a:r>
            <a:rPr lang="fr-FR" dirty="0" smtClean="0"/>
            <a:t>eMaster</a:t>
          </a:r>
          <a:endParaRPr lang="fr-FR" dirty="0"/>
        </a:p>
      </dgm:t>
    </dgm:pt>
    <dgm:pt modelId="{B7B4467B-B1F3-45DC-81C2-EB81BD7E1428}" type="parTrans" cxnId="{6B03C7B4-50DE-4972-8AF9-F4425B7C2324}">
      <dgm:prSet/>
      <dgm:spPr/>
      <dgm:t>
        <a:bodyPr/>
        <a:lstStyle/>
        <a:p>
          <a:endParaRPr lang="fr-FR"/>
        </a:p>
      </dgm:t>
    </dgm:pt>
    <dgm:pt modelId="{1904125D-8B95-4471-82B7-3E320AC81AD3}" type="sibTrans" cxnId="{6B03C7B4-50DE-4972-8AF9-F4425B7C2324}">
      <dgm:prSet/>
      <dgm:spPr/>
      <dgm:t>
        <a:bodyPr/>
        <a:lstStyle/>
        <a:p>
          <a:endParaRPr lang="fr-FR"/>
        </a:p>
      </dgm:t>
    </dgm:pt>
    <dgm:pt modelId="{8B6713B7-CD43-4D0A-A1F0-FDDDDA21C7A4}">
      <dgm:prSet phldrT="[Texte]"/>
      <dgm:spPr>
        <a:ln>
          <a:solidFill>
            <a:srgbClr val="92D050"/>
          </a:solidFill>
        </a:ln>
      </dgm:spPr>
      <dgm:t>
        <a:bodyPr/>
        <a:lstStyle/>
        <a:p>
          <a:r>
            <a:rPr lang="fr-FR" dirty="0" smtClean="0"/>
            <a:t>Intermed</a:t>
          </a:r>
          <a:endParaRPr lang="fr-FR" dirty="0"/>
        </a:p>
      </dgm:t>
    </dgm:pt>
    <dgm:pt modelId="{ABA99CBF-F91C-4D26-B71F-FE39443B1667}" type="parTrans" cxnId="{9CF4A001-7892-4F2A-A48C-49DE9692F2A2}">
      <dgm:prSet/>
      <dgm:spPr/>
      <dgm:t>
        <a:bodyPr/>
        <a:lstStyle/>
        <a:p>
          <a:endParaRPr lang="fr-FR"/>
        </a:p>
      </dgm:t>
    </dgm:pt>
    <dgm:pt modelId="{1F38CC06-E155-43AA-B5AB-AD7D33EF3328}" type="sibTrans" cxnId="{9CF4A001-7892-4F2A-A48C-49DE9692F2A2}">
      <dgm:prSet/>
      <dgm:spPr/>
      <dgm:t>
        <a:bodyPr/>
        <a:lstStyle/>
        <a:p>
          <a:endParaRPr lang="fr-FR"/>
        </a:p>
      </dgm:t>
    </dgm:pt>
    <dgm:pt modelId="{EAE7C604-10C9-4A11-998F-F003AB4EEA48}">
      <dgm:prSet phldrT="[Texte]"/>
      <dgm:spPr>
        <a:ln>
          <a:solidFill>
            <a:srgbClr val="92D050"/>
          </a:solidFill>
        </a:ln>
      </dgm:spPr>
      <dgm:t>
        <a:bodyPr/>
        <a:lstStyle/>
        <a:p>
          <a:r>
            <a:rPr lang="fr-FR" dirty="0" smtClean="0"/>
            <a:t>eCabines</a:t>
          </a:r>
          <a:endParaRPr lang="fr-FR" dirty="0"/>
        </a:p>
      </dgm:t>
    </dgm:pt>
    <dgm:pt modelId="{45C078E2-4392-4134-9909-6532A3A5D9E9}" type="parTrans" cxnId="{E1ADCA2F-7C0E-4F14-BE34-BDC1E86230C5}">
      <dgm:prSet/>
      <dgm:spPr/>
      <dgm:t>
        <a:bodyPr/>
        <a:lstStyle/>
        <a:p>
          <a:endParaRPr lang="fr-FR"/>
        </a:p>
      </dgm:t>
    </dgm:pt>
    <dgm:pt modelId="{F93546E2-4D64-4B55-98BC-2D5FAA4DC286}" type="sibTrans" cxnId="{E1ADCA2F-7C0E-4F14-BE34-BDC1E86230C5}">
      <dgm:prSet/>
      <dgm:spPr/>
      <dgm:t>
        <a:bodyPr/>
        <a:lstStyle/>
        <a:p>
          <a:endParaRPr lang="fr-FR"/>
        </a:p>
      </dgm:t>
    </dgm:pt>
    <dgm:pt modelId="{6066D436-7BC3-4AD2-96ED-2D7165EFC85F}">
      <dgm:prSet phldrT="[Texte]"/>
      <dgm:spPr>
        <a:ln>
          <a:solidFill>
            <a:srgbClr val="92D050"/>
          </a:solidFill>
        </a:ln>
      </dgm:spPr>
      <dgm:t>
        <a:bodyPr/>
        <a:lstStyle/>
        <a:p>
          <a:r>
            <a:rPr lang="fr-FR" dirty="0" smtClean="0"/>
            <a:t>eCabines</a:t>
          </a:r>
          <a:endParaRPr lang="fr-FR" dirty="0"/>
        </a:p>
      </dgm:t>
    </dgm:pt>
    <dgm:pt modelId="{2CE0793D-E7A0-4785-8DD7-62D807BE9889}" type="parTrans" cxnId="{C275691A-5E8B-4A6A-BB05-AC0CAE4A4703}">
      <dgm:prSet/>
      <dgm:spPr/>
      <dgm:t>
        <a:bodyPr/>
        <a:lstStyle/>
        <a:p>
          <a:endParaRPr lang="fr-FR"/>
        </a:p>
      </dgm:t>
    </dgm:pt>
    <dgm:pt modelId="{FC326928-BAFB-4884-BCE3-34AA0D7A538A}" type="sibTrans" cxnId="{C275691A-5E8B-4A6A-BB05-AC0CAE4A4703}">
      <dgm:prSet/>
      <dgm:spPr/>
      <dgm:t>
        <a:bodyPr/>
        <a:lstStyle/>
        <a:p>
          <a:endParaRPr lang="fr-FR"/>
        </a:p>
      </dgm:t>
    </dgm:pt>
    <dgm:pt modelId="{A59737BE-DC10-4F8B-B1D2-576B4A8B0E92}">
      <dgm:prSet phldrT="[Texte]"/>
      <dgm:spPr>
        <a:ln>
          <a:solidFill>
            <a:srgbClr val="92D050"/>
          </a:solidFill>
        </a:ln>
      </dgm:spPr>
      <dgm:t>
        <a:bodyPr/>
        <a:lstStyle/>
        <a:p>
          <a:r>
            <a:rPr lang="fr-FR" dirty="0" smtClean="0"/>
            <a:t>Intermed</a:t>
          </a:r>
          <a:endParaRPr lang="fr-FR" dirty="0"/>
        </a:p>
      </dgm:t>
    </dgm:pt>
    <dgm:pt modelId="{D81FB88F-28A2-4F55-B4FC-CA58A0A62787}" type="parTrans" cxnId="{8FBD73E2-B213-421A-AA45-CADFF52186AA}">
      <dgm:prSet/>
      <dgm:spPr/>
      <dgm:t>
        <a:bodyPr/>
        <a:lstStyle/>
        <a:p>
          <a:endParaRPr lang="fr-FR"/>
        </a:p>
      </dgm:t>
    </dgm:pt>
    <dgm:pt modelId="{637704B1-4324-4B2F-84FA-1A4292DFAE0E}" type="sibTrans" cxnId="{8FBD73E2-B213-421A-AA45-CADFF52186AA}">
      <dgm:prSet/>
      <dgm:spPr/>
      <dgm:t>
        <a:bodyPr/>
        <a:lstStyle/>
        <a:p>
          <a:endParaRPr lang="fr-FR"/>
        </a:p>
      </dgm:t>
    </dgm:pt>
    <dgm:pt modelId="{801558C4-8C24-4E7B-99CD-DDFA04D4F00F}">
      <dgm:prSet phldrT="[Texte]"/>
      <dgm:spPr>
        <a:ln>
          <a:solidFill>
            <a:srgbClr val="92D050"/>
          </a:solidFill>
        </a:ln>
      </dgm:spPr>
      <dgm:t>
        <a:bodyPr/>
        <a:lstStyle/>
        <a:p>
          <a:r>
            <a:rPr lang="fr-FR" dirty="0" smtClean="0"/>
            <a:t>eCabines</a:t>
          </a:r>
          <a:endParaRPr lang="fr-FR" dirty="0"/>
        </a:p>
      </dgm:t>
    </dgm:pt>
    <dgm:pt modelId="{AA68D498-37FE-4625-850C-5927B7A072E2}" type="parTrans" cxnId="{C5D5A889-6B54-4192-90F5-1E0D37F7384F}">
      <dgm:prSet/>
      <dgm:spPr/>
      <dgm:t>
        <a:bodyPr/>
        <a:lstStyle/>
        <a:p>
          <a:endParaRPr lang="fr-FR"/>
        </a:p>
      </dgm:t>
    </dgm:pt>
    <dgm:pt modelId="{782370CD-071D-49E2-94EF-E0C5E29A2D53}" type="sibTrans" cxnId="{C5D5A889-6B54-4192-90F5-1E0D37F7384F}">
      <dgm:prSet/>
      <dgm:spPr/>
      <dgm:t>
        <a:bodyPr/>
        <a:lstStyle/>
        <a:p>
          <a:endParaRPr lang="fr-FR"/>
        </a:p>
      </dgm:t>
    </dgm:pt>
    <dgm:pt modelId="{660FBBB9-BC59-4DA3-85C8-0A218BCFA2DF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fr-FR" dirty="0" smtClean="0"/>
            <a:t>Intermed</a:t>
          </a:r>
          <a:endParaRPr lang="fr-FR" dirty="0"/>
        </a:p>
      </dgm:t>
    </dgm:pt>
    <dgm:pt modelId="{7F0CB0DB-110E-40F5-B6D2-3D8990386E8A}" type="parTrans" cxnId="{52F4C45C-741C-4AF5-8DB5-9A426FFD083A}">
      <dgm:prSet/>
      <dgm:spPr/>
      <dgm:t>
        <a:bodyPr/>
        <a:lstStyle/>
        <a:p>
          <a:endParaRPr lang="fr-FR"/>
        </a:p>
      </dgm:t>
    </dgm:pt>
    <dgm:pt modelId="{0DFA2E4D-48F0-48FB-AB57-505E4E2540EE}" type="sibTrans" cxnId="{52F4C45C-741C-4AF5-8DB5-9A426FFD083A}">
      <dgm:prSet/>
      <dgm:spPr/>
      <dgm:t>
        <a:bodyPr/>
        <a:lstStyle/>
        <a:p>
          <a:endParaRPr lang="fr-FR"/>
        </a:p>
      </dgm:t>
    </dgm:pt>
    <dgm:pt modelId="{A76FBBC4-C785-404A-875A-CBC72E84E3B2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fr-FR" dirty="0" smtClean="0"/>
            <a:t>eCabines</a:t>
          </a:r>
          <a:endParaRPr lang="fr-FR" dirty="0"/>
        </a:p>
      </dgm:t>
    </dgm:pt>
    <dgm:pt modelId="{55538FF6-81D6-4BB2-85B7-F9436AE78634}" type="parTrans" cxnId="{76A8CD5A-EF83-475F-AB26-9247654185DF}">
      <dgm:prSet/>
      <dgm:spPr/>
      <dgm:t>
        <a:bodyPr/>
        <a:lstStyle/>
        <a:p>
          <a:endParaRPr lang="fr-FR"/>
        </a:p>
      </dgm:t>
    </dgm:pt>
    <dgm:pt modelId="{94CFC24B-25F4-458B-9DED-B2DFE93953EA}" type="sibTrans" cxnId="{76A8CD5A-EF83-475F-AB26-9247654185DF}">
      <dgm:prSet/>
      <dgm:spPr/>
      <dgm:t>
        <a:bodyPr/>
        <a:lstStyle/>
        <a:p>
          <a:endParaRPr lang="fr-FR"/>
        </a:p>
      </dgm:t>
    </dgm:pt>
    <dgm:pt modelId="{C9451647-CECA-472E-A304-BF95F5F5DCD5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fr-FR" dirty="0" smtClean="0"/>
            <a:t>eCabines</a:t>
          </a:r>
          <a:endParaRPr lang="fr-FR" dirty="0"/>
        </a:p>
      </dgm:t>
    </dgm:pt>
    <dgm:pt modelId="{70C471C2-1EEE-42ED-B7F8-1EF4AF0BC3AE}" type="parTrans" cxnId="{3E1C9FD6-7B77-4F44-966A-75549C792754}">
      <dgm:prSet/>
      <dgm:spPr/>
      <dgm:t>
        <a:bodyPr/>
        <a:lstStyle/>
        <a:p>
          <a:endParaRPr lang="fr-FR"/>
        </a:p>
      </dgm:t>
    </dgm:pt>
    <dgm:pt modelId="{F6C0F91A-F85D-47F8-9F47-ED1FD76AE0B5}" type="sibTrans" cxnId="{3E1C9FD6-7B77-4F44-966A-75549C792754}">
      <dgm:prSet/>
      <dgm:spPr/>
      <dgm:t>
        <a:bodyPr/>
        <a:lstStyle/>
        <a:p>
          <a:endParaRPr lang="fr-FR"/>
        </a:p>
      </dgm:t>
    </dgm:pt>
    <dgm:pt modelId="{BAD0B1A4-5FB0-4F6D-99DD-47AC00305261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fr-FR" dirty="0" err="1" smtClean="0"/>
            <a:t>ecabines</a:t>
          </a:r>
          <a:endParaRPr lang="fr-FR" dirty="0"/>
        </a:p>
      </dgm:t>
    </dgm:pt>
    <dgm:pt modelId="{8FCBF59F-E935-4A71-A05C-F0200D88B0DF}" type="parTrans" cxnId="{F6214F42-DA40-493E-958C-CF0A6588D5B9}">
      <dgm:prSet/>
      <dgm:spPr/>
      <dgm:t>
        <a:bodyPr/>
        <a:lstStyle/>
        <a:p>
          <a:endParaRPr lang="fr-FR"/>
        </a:p>
      </dgm:t>
    </dgm:pt>
    <dgm:pt modelId="{E92784D7-B6B4-4EB7-91EE-6335A7B62B88}" type="sibTrans" cxnId="{F6214F42-DA40-493E-958C-CF0A6588D5B9}">
      <dgm:prSet/>
      <dgm:spPr/>
      <dgm:t>
        <a:bodyPr/>
        <a:lstStyle/>
        <a:p>
          <a:endParaRPr lang="fr-FR"/>
        </a:p>
      </dgm:t>
    </dgm:pt>
    <dgm:pt modelId="{9C113A8E-0ECF-42DE-8B05-00394ECCD96D}" type="pres">
      <dgm:prSet presAssocID="{F473B01B-B1BE-4578-97EF-11F588AFFE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676FB3E-A1DF-4F00-9ED0-C076A36DC7A6}" type="pres">
      <dgm:prSet presAssocID="{FAA01E1F-2232-4C65-95DE-1948247225D0}" presName="hierRoot1" presStyleCnt="0"/>
      <dgm:spPr/>
    </dgm:pt>
    <dgm:pt modelId="{D74C93B3-7CA0-41E2-BBA0-3187D96CBFD2}" type="pres">
      <dgm:prSet presAssocID="{FAA01E1F-2232-4C65-95DE-1948247225D0}" presName="composite" presStyleCnt="0"/>
      <dgm:spPr/>
    </dgm:pt>
    <dgm:pt modelId="{6CBEB46E-1F50-4C87-9E6F-AAE814BB6AF3}" type="pres">
      <dgm:prSet presAssocID="{FAA01E1F-2232-4C65-95DE-1948247225D0}" presName="background" presStyleLbl="node0" presStyleIdx="0" presStyleCnt="1"/>
      <dgm:spPr>
        <a:solidFill>
          <a:srgbClr val="92D050"/>
        </a:solidFill>
      </dgm:spPr>
    </dgm:pt>
    <dgm:pt modelId="{8B1A570D-CB7F-410E-8DD6-3B5E53EBABD4}" type="pres">
      <dgm:prSet presAssocID="{FAA01E1F-2232-4C65-95DE-1948247225D0}" presName="text" presStyleLbl="fgAcc0" presStyleIdx="0" presStyleCnt="1" custScaleX="68221" custScaleY="57287" custLinFactNeighborX="105" custLinFactNeighborY="-575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7740ED6-01EE-46F6-B661-1C303B4FF41A}" type="pres">
      <dgm:prSet presAssocID="{FAA01E1F-2232-4C65-95DE-1948247225D0}" presName="hierChild2" presStyleCnt="0"/>
      <dgm:spPr/>
    </dgm:pt>
    <dgm:pt modelId="{DD8753A8-60F0-43FC-B18B-04F783AE94A3}" type="pres">
      <dgm:prSet presAssocID="{ABA99CBF-F91C-4D26-B71F-FE39443B1667}" presName="Name10" presStyleLbl="parChTrans1D2" presStyleIdx="0" presStyleCnt="3"/>
      <dgm:spPr/>
      <dgm:t>
        <a:bodyPr/>
        <a:lstStyle/>
        <a:p>
          <a:endParaRPr lang="fr-FR"/>
        </a:p>
      </dgm:t>
    </dgm:pt>
    <dgm:pt modelId="{A169D2F4-9DF9-4C13-81F7-36269CC53535}" type="pres">
      <dgm:prSet presAssocID="{8B6713B7-CD43-4D0A-A1F0-FDDDDA21C7A4}" presName="hierRoot2" presStyleCnt="0"/>
      <dgm:spPr/>
    </dgm:pt>
    <dgm:pt modelId="{437E02F1-DCFC-41C2-9F6F-E43E253A76BC}" type="pres">
      <dgm:prSet presAssocID="{8B6713B7-CD43-4D0A-A1F0-FDDDDA21C7A4}" presName="composite2" presStyleCnt="0"/>
      <dgm:spPr/>
    </dgm:pt>
    <dgm:pt modelId="{83A8EAA9-E605-4C83-849E-EADA52A75A92}" type="pres">
      <dgm:prSet presAssocID="{8B6713B7-CD43-4D0A-A1F0-FDDDDA21C7A4}" presName="background2" presStyleLbl="node2" presStyleIdx="0" presStyleCnt="3"/>
      <dgm:spPr>
        <a:solidFill>
          <a:srgbClr val="92D050"/>
        </a:solidFill>
        <a:ln>
          <a:solidFill>
            <a:srgbClr val="92D050"/>
          </a:solidFill>
        </a:ln>
      </dgm:spPr>
    </dgm:pt>
    <dgm:pt modelId="{952F40B8-1DFA-4C47-8823-967C41DF15AD}" type="pres">
      <dgm:prSet presAssocID="{8B6713B7-CD43-4D0A-A1F0-FDDDDA21C7A4}" presName="text2" presStyleLbl="fgAcc2" presStyleIdx="0" presStyleCnt="3" custScaleX="55487" custScaleY="4833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5B8B197-6B23-46DF-B9EC-DD55AF40C973}" type="pres">
      <dgm:prSet presAssocID="{8B6713B7-CD43-4D0A-A1F0-FDDDDA21C7A4}" presName="hierChild3" presStyleCnt="0"/>
      <dgm:spPr/>
    </dgm:pt>
    <dgm:pt modelId="{9161DB0C-A240-4394-8671-DFAE8859FEAF}" type="pres">
      <dgm:prSet presAssocID="{45C078E2-4392-4134-9909-6532A3A5D9E9}" presName="Name17" presStyleLbl="parChTrans1D3" presStyleIdx="0" presStyleCnt="6"/>
      <dgm:spPr/>
      <dgm:t>
        <a:bodyPr/>
        <a:lstStyle/>
        <a:p>
          <a:endParaRPr lang="fr-FR"/>
        </a:p>
      </dgm:t>
    </dgm:pt>
    <dgm:pt modelId="{5A183098-CD0B-48DA-9886-B5BE193511EE}" type="pres">
      <dgm:prSet presAssocID="{EAE7C604-10C9-4A11-998F-F003AB4EEA48}" presName="hierRoot3" presStyleCnt="0"/>
      <dgm:spPr/>
    </dgm:pt>
    <dgm:pt modelId="{0B382035-3640-4084-9633-FBC9E7C9A0C0}" type="pres">
      <dgm:prSet presAssocID="{EAE7C604-10C9-4A11-998F-F003AB4EEA48}" presName="composite3" presStyleCnt="0"/>
      <dgm:spPr/>
    </dgm:pt>
    <dgm:pt modelId="{0534FAE4-C11E-470B-85E1-E1B69B871878}" type="pres">
      <dgm:prSet presAssocID="{EAE7C604-10C9-4A11-998F-F003AB4EEA48}" presName="background3" presStyleLbl="node3" presStyleIdx="0" presStyleCnt="6"/>
      <dgm:spPr>
        <a:solidFill>
          <a:srgbClr val="92D050"/>
        </a:solidFill>
      </dgm:spPr>
    </dgm:pt>
    <dgm:pt modelId="{01914058-C0B9-4B8B-9A52-199EB3068D73}" type="pres">
      <dgm:prSet presAssocID="{EAE7C604-10C9-4A11-998F-F003AB4EEA48}" presName="text3" presStyleLbl="fgAcc3" presStyleIdx="0" presStyleCnt="6" custScaleX="42848" custScaleY="53200" custLinFactNeighborX="3120" custLinFactNeighborY="459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40B7CE5-F8C6-4AFE-93E3-EC7D00FBDC34}" type="pres">
      <dgm:prSet presAssocID="{EAE7C604-10C9-4A11-998F-F003AB4EEA48}" presName="hierChild4" presStyleCnt="0"/>
      <dgm:spPr/>
    </dgm:pt>
    <dgm:pt modelId="{1A8C1689-AE41-40A0-8E67-7F6F47699745}" type="pres">
      <dgm:prSet presAssocID="{2CE0793D-E7A0-4785-8DD7-62D807BE9889}" presName="Name17" presStyleLbl="parChTrans1D3" presStyleIdx="1" presStyleCnt="6"/>
      <dgm:spPr/>
      <dgm:t>
        <a:bodyPr/>
        <a:lstStyle/>
        <a:p>
          <a:endParaRPr lang="fr-FR"/>
        </a:p>
      </dgm:t>
    </dgm:pt>
    <dgm:pt modelId="{265A1FCD-96CA-4016-85F1-50584A80DB88}" type="pres">
      <dgm:prSet presAssocID="{6066D436-7BC3-4AD2-96ED-2D7165EFC85F}" presName="hierRoot3" presStyleCnt="0"/>
      <dgm:spPr/>
    </dgm:pt>
    <dgm:pt modelId="{FA0604A2-D8EE-43DA-958E-F5011A1FA0F5}" type="pres">
      <dgm:prSet presAssocID="{6066D436-7BC3-4AD2-96ED-2D7165EFC85F}" presName="composite3" presStyleCnt="0"/>
      <dgm:spPr/>
    </dgm:pt>
    <dgm:pt modelId="{EF324487-B8AF-437C-9750-D0C35C917BF9}" type="pres">
      <dgm:prSet presAssocID="{6066D436-7BC3-4AD2-96ED-2D7165EFC85F}" presName="background3" presStyleLbl="node3" presStyleIdx="1" presStyleCnt="6"/>
      <dgm:spPr>
        <a:solidFill>
          <a:srgbClr val="92D050"/>
        </a:solidFill>
      </dgm:spPr>
    </dgm:pt>
    <dgm:pt modelId="{D96AB94C-283F-4615-AEE6-BD3FC30AAB03}" type="pres">
      <dgm:prSet presAssocID="{6066D436-7BC3-4AD2-96ED-2D7165EFC85F}" presName="text3" presStyleLbl="fgAcc3" presStyleIdx="1" presStyleCnt="6" custScaleX="39942" custScaleY="50870" custLinFactNeighborX="-4656" custLinFactNeighborY="459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45397C7-573F-4D8A-BE4F-78594C25FC7E}" type="pres">
      <dgm:prSet presAssocID="{6066D436-7BC3-4AD2-96ED-2D7165EFC85F}" presName="hierChild4" presStyleCnt="0"/>
      <dgm:spPr/>
    </dgm:pt>
    <dgm:pt modelId="{2B06C6EF-D4AC-4EF8-887E-D9B7F40D5B71}" type="pres">
      <dgm:prSet presAssocID="{D81FB88F-28A2-4F55-B4FC-CA58A0A62787}" presName="Name10" presStyleLbl="parChTrans1D2" presStyleIdx="1" presStyleCnt="3"/>
      <dgm:spPr/>
      <dgm:t>
        <a:bodyPr/>
        <a:lstStyle/>
        <a:p>
          <a:endParaRPr lang="fr-FR"/>
        </a:p>
      </dgm:t>
    </dgm:pt>
    <dgm:pt modelId="{84423C19-680B-4D4B-BFE0-C3C87A8EBF5A}" type="pres">
      <dgm:prSet presAssocID="{A59737BE-DC10-4F8B-B1D2-576B4A8B0E92}" presName="hierRoot2" presStyleCnt="0"/>
      <dgm:spPr/>
    </dgm:pt>
    <dgm:pt modelId="{B7A7DC02-A590-404A-81B8-A83379167D42}" type="pres">
      <dgm:prSet presAssocID="{A59737BE-DC10-4F8B-B1D2-576B4A8B0E92}" presName="composite2" presStyleCnt="0"/>
      <dgm:spPr/>
    </dgm:pt>
    <dgm:pt modelId="{399D8483-2151-4419-B36B-9F2973C2846D}" type="pres">
      <dgm:prSet presAssocID="{A59737BE-DC10-4F8B-B1D2-576B4A8B0E92}" presName="background2" presStyleLbl="node2" presStyleIdx="1" presStyleCnt="3"/>
      <dgm:spPr>
        <a:solidFill>
          <a:srgbClr val="92D050"/>
        </a:solidFill>
      </dgm:spPr>
    </dgm:pt>
    <dgm:pt modelId="{6CC89563-F7AF-44C9-88F0-DF5C59066863}" type="pres">
      <dgm:prSet presAssocID="{A59737BE-DC10-4F8B-B1D2-576B4A8B0E92}" presName="text2" presStyleLbl="fgAcc2" presStyleIdx="1" presStyleCnt="3" custScaleX="58044" custScaleY="48116" custLinFactNeighborX="-24216" custLinFactNeighborY="16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734D6DD-943D-4FE0-A15A-84FAAFDEA4A1}" type="pres">
      <dgm:prSet presAssocID="{A59737BE-DC10-4F8B-B1D2-576B4A8B0E92}" presName="hierChild3" presStyleCnt="0"/>
      <dgm:spPr/>
    </dgm:pt>
    <dgm:pt modelId="{E0AC4354-7E27-40F8-A5E9-7AA4DA6269FA}" type="pres">
      <dgm:prSet presAssocID="{AA68D498-37FE-4625-850C-5927B7A072E2}" presName="Name17" presStyleLbl="parChTrans1D3" presStyleIdx="2" presStyleCnt="6"/>
      <dgm:spPr/>
      <dgm:t>
        <a:bodyPr/>
        <a:lstStyle/>
        <a:p>
          <a:endParaRPr lang="fr-FR"/>
        </a:p>
      </dgm:t>
    </dgm:pt>
    <dgm:pt modelId="{D55915ED-0AE2-4870-89CE-7B117235D3E4}" type="pres">
      <dgm:prSet presAssocID="{801558C4-8C24-4E7B-99CD-DDFA04D4F00F}" presName="hierRoot3" presStyleCnt="0"/>
      <dgm:spPr/>
    </dgm:pt>
    <dgm:pt modelId="{A970E567-8416-4091-8A26-6B45BDEDECB1}" type="pres">
      <dgm:prSet presAssocID="{801558C4-8C24-4E7B-99CD-DDFA04D4F00F}" presName="composite3" presStyleCnt="0"/>
      <dgm:spPr/>
    </dgm:pt>
    <dgm:pt modelId="{438A61C7-C7F7-45B6-9B3E-90E17395D974}" type="pres">
      <dgm:prSet presAssocID="{801558C4-8C24-4E7B-99CD-DDFA04D4F00F}" presName="background3" presStyleLbl="node3" presStyleIdx="2" presStyleCnt="6"/>
      <dgm:spPr>
        <a:solidFill>
          <a:srgbClr val="92D050"/>
        </a:solidFill>
      </dgm:spPr>
    </dgm:pt>
    <dgm:pt modelId="{39A10513-3603-4312-AD20-29E376E0082B}" type="pres">
      <dgm:prSet presAssocID="{801558C4-8C24-4E7B-99CD-DDFA04D4F00F}" presName="text3" presStyleLbl="fgAcc3" presStyleIdx="2" presStyleCnt="6" custScaleX="43791" custScaleY="45842" custLinFactNeighborX="-5002" custLinFactNeighborY="454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4F35288-E169-4E5B-B253-DA10199A1A9E}" type="pres">
      <dgm:prSet presAssocID="{801558C4-8C24-4E7B-99CD-DDFA04D4F00F}" presName="hierChild4" presStyleCnt="0"/>
      <dgm:spPr/>
    </dgm:pt>
    <dgm:pt modelId="{67CA350B-E8D1-4153-BBE8-C7B02310F5F4}" type="pres">
      <dgm:prSet presAssocID="{55538FF6-81D6-4BB2-85B7-F9436AE78634}" presName="Name17" presStyleLbl="parChTrans1D3" presStyleIdx="3" presStyleCnt="6"/>
      <dgm:spPr/>
      <dgm:t>
        <a:bodyPr/>
        <a:lstStyle/>
        <a:p>
          <a:endParaRPr lang="fr-FR"/>
        </a:p>
      </dgm:t>
    </dgm:pt>
    <dgm:pt modelId="{450DBB85-D9F4-41BF-8C5F-4696779423EE}" type="pres">
      <dgm:prSet presAssocID="{A76FBBC4-C785-404A-875A-CBC72E84E3B2}" presName="hierRoot3" presStyleCnt="0"/>
      <dgm:spPr/>
    </dgm:pt>
    <dgm:pt modelId="{8C702F6C-44CC-4FBE-801D-F1EA3F0C218B}" type="pres">
      <dgm:prSet presAssocID="{A76FBBC4-C785-404A-875A-CBC72E84E3B2}" presName="composite3" presStyleCnt="0"/>
      <dgm:spPr/>
    </dgm:pt>
    <dgm:pt modelId="{EB6C2E6F-6067-47B2-A3B0-F83B82D59BE1}" type="pres">
      <dgm:prSet presAssocID="{A76FBBC4-C785-404A-875A-CBC72E84E3B2}" presName="background3" presStyleLbl="node3" presStyleIdx="3" presStyleCnt="6"/>
      <dgm:spPr>
        <a:solidFill>
          <a:srgbClr val="92D050"/>
        </a:solidFill>
      </dgm:spPr>
    </dgm:pt>
    <dgm:pt modelId="{0CCBD38E-D5CF-44AC-822D-8C56D1CD141D}" type="pres">
      <dgm:prSet presAssocID="{A76FBBC4-C785-404A-875A-CBC72E84E3B2}" presName="text3" presStyleLbl="fgAcc3" presStyleIdx="3" presStyleCnt="6" custScaleX="53809" custScaleY="47372" custLinFactNeighborX="-13775" custLinFactNeighborY="454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6C2A307-8CA3-482F-A320-97220A8F9CA5}" type="pres">
      <dgm:prSet presAssocID="{A76FBBC4-C785-404A-875A-CBC72E84E3B2}" presName="hierChild4" presStyleCnt="0"/>
      <dgm:spPr/>
    </dgm:pt>
    <dgm:pt modelId="{A72D75D3-CBDB-4ABC-802E-10E510D8D062}" type="pres">
      <dgm:prSet presAssocID="{7F0CB0DB-110E-40F5-B6D2-3D8990386E8A}" presName="Name10" presStyleLbl="parChTrans1D2" presStyleIdx="2" presStyleCnt="3"/>
      <dgm:spPr/>
      <dgm:t>
        <a:bodyPr/>
        <a:lstStyle/>
        <a:p>
          <a:endParaRPr lang="fr-FR"/>
        </a:p>
      </dgm:t>
    </dgm:pt>
    <dgm:pt modelId="{A43DDF9B-BB65-4FB7-8EAA-ED688AC13B2E}" type="pres">
      <dgm:prSet presAssocID="{660FBBB9-BC59-4DA3-85C8-0A218BCFA2DF}" presName="hierRoot2" presStyleCnt="0"/>
      <dgm:spPr/>
    </dgm:pt>
    <dgm:pt modelId="{EA66BDC7-C6D4-4A0C-B590-FEBDC0AF5C9E}" type="pres">
      <dgm:prSet presAssocID="{660FBBB9-BC59-4DA3-85C8-0A218BCFA2DF}" presName="composite2" presStyleCnt="0"/>
      <dgm:spPr/>
    </dgm:pt>
    <dgm:pt modelId="{21434239-B9FD-423A-8535-059CFF2D8AD2}" type="pres">
      <dgm:prSet presAssocID="{660FBBB9-BC59-4DA3-85C8-0A218BCFA2DF}" presName="background2" presStyleLbl="node2" presStyleIdx="2" presStyleCnt="3"/>
      <dgm:spPr>
        <a:solidFill>
          <a:srgbClr val="92D050"/>
        </a:solidFill>
      </dgm:spPr>
    </dgm:pt>
    <dgm:pt modelId="{3A796E78-6A44-4175-85F6-7EF99DF9480C}" type="pres">
      <dgm:prSet presAssocID="{660FBBB9-BC59-4DA3-85C8-0A218BCFA2DF}" presName="text2" presStyleLbl="fgAcc2" presStyleIdx="2" presStyleCnt="3" custScaleX="56735" custScaleY="3651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B892D83-D542-4A41-9831-02933A006148}" type="pres">
      <dgm:prSet presAssocID="{660FBBB9-BC59-4DA3-85C8-0A218BCFA2DF}" presName="hierChild3" presStyleCnt="0"/>
      <dgm:spPr/>
    </dgm:pt>
    <dgm:pt modelId="{0C2E19A9-2EE2-48B6-B7E6-8C1E507B1420}" type="pres">
      <dgm:prSet presAssocID="{70C471C2-1EEE-42ED-B7F8-1EF4AF0BC3AE}" presName="Name17" presStyleLbl="parChTrans1D3" presStyleIdx="4" presStyleCnt="6"/>
      <dgm:spPr/>
      <dgm:t>
        <a:bodyPr/>
        <a:lstStyle/>
        <a:p>
          <a:endParaRPr lang="fr-FR"/>
        </a:p>
      </dgm:t>
    </dgm:pt>
    <dgm:pt modelId="{4197B6A3-7E68-4673-AE81-36847057A9F5}" type="pres">
      <dgm:prSet presAssocID="{C9451647-CECA-472E-A304-BF95F5F5DCD5}" presName="hierRoot3" presStyleCnt="0"/>
      <dgm:spPr/>
    </dgm:pt>
    <dgm:pt modelId="{A5269ECA-D20C-44EA-B6ED-45F645C24F9D}" type="pres">
      <dgm:prSet presAssocID="{C9451647-CECA-472E-A304-BF95F5F5DCD5}" presName="composite3" presStyleCnt="0"/>
      <dgm:spPr/>
    </dgm:pt>
    <dgm:pt modelId="{F5FFF43F-51C1-486D-A3D0-234C661FF2EF}" type="pres">
      <dgm:prSet presAssocID="{C9451647-CECA-472E-A304-BF95F5F5DCD5}" presName="background3" presStyleLbl="node3" presStyleIdx="4" presStyleCnt="6"/>
      <dgm:spPr>
        <a:solidFill>
          <a:srgbClr val="92D050"/>
        </a:solidFill>
      </dgm:spPr>
    </dgm:pt>
    <dgm:pt modelId="{5B183D13-F09A-4F41-AC10-7E702B2066DE}" type="pres">
      <dgm:prSet presAssocID="{C9451647-CECA-472E-A304-BF95F5F5DCD5}" presName="text3" presStyleLbl="fgAcc3" presStyleIdx="4" presStyleCnt="6" custScaleX="56150" custScaleY="44629" custLinFactNeighborX="-16776" custLinFactNeighborY="6545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4C9A1F9-CBF9-4CCD-AC44-55ED5CEA856C}" type="pres">
      <dgm:prSet presAssocID="{C9451647-CECA-472E-A304-BF95F5F5DCD5}" presName="hierChild4" presStyleCnt="0"/>
      <dgm:spPr/>
    </dgm:pt>
    <dgm:pt modelId="{89D4E334-B11A-4BBE-8541-6EFDAEA6A7EB}" type="pres">
      <dgm:prSet presAssocID="{8FCBF59F-E935-4A71-A05C-F0200D88B0DF}" presName="Name17" presStyleLbl="parChTrans1D3" presStyleIdx="5" presStyleCnt="6"/>
      <dgm:spPr/>
      <dgm:t>
        <a:bodyPr/>
        <a:lstStyle/>
        <a:p>
          <a:endParaRPr lang="fr-FR"/>
        </a:p>
      </dgm:t>
    </dgm:pt>
    <dgm:pt modelId="{D815E0BD-69AA-44F8-94FE-7733F42974B7}" type="pres">
      <dgm:prSet presAssocID="{BAD0B1A4-5FB0-4F6D-99DD-47AC00305261}" presName="hierRoot3" presStyleCnt="0"/>
      <dgm:spPr/>
    </dgm:pt>
    <dgm:pt modelId="{AF2454D4-B02A-4C6F-BF1E-24786073F699}" type="pres">
      <dgm:prSet presAssocID="{BAD0B1A4-5FB0-4F6D-99DD-47AC00305261}" presName="composite3" presStyleCnt="0"/>
      <dgm:spPr/>
    </dgm:pt>
    <dgm:pt modelId="{273796B5-7E92-452C-8ACE-E676EB161BF7}" type="pres">
      <dgm:prSet presAssocID="{BAD0B1A4-5FB0-4F6D-99DD-47AC00305261}" presName="background3" presStyleLbl="node3" presStyleIdx="5" presStyleCnt="6"/>
      <dgm:spPr>
        <a:solidFill>
          <a:srgbClr val="92D050"/>
        </a:solidFill>
      </dgm:spPr>
    </dgm:pt>
    <dgm:pt modelId="{C5C8945C-8627-475C-B391-A261C3786219}" type="pres">
      <dgm:prSet presAssocID="{BAD0B1A4-5FB0-4F6D-99DD-47AC00305261}" presName="text3" presStyleLbl="fgAcc3" presStyleIdx="5" presStyleCnt="6" custScaleX="45708" custScaleY="53804" custLinFactNeighborX="-9454" custLinFactNeighborY="6231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10C771F-29A3-4FA4-9DA2-BF00F52A7A75}" type="pres">
      <dgm:prSet presAssocID="{BAD0B1A4-5FB0-4F6D-99DD-47AC00305261}" presName="hierChild4" presStyleCnt="0"/>
      <dgm:spPr/>
    </dgm:pt>
  </dgm:ptLst>
  <dgm:cxnLst>
    <dgm:cxn modelId="{0962F2AF-C180-4DAC-B527-4761A8B9718A}" type="presOf" srcId="{AA68D498-37FE-4625-850C-5927B7A072E2}" destId="{E0AC4354-7E27-40F8-A5E9-7AA4DA6269FA}" srcOrd="0" destOrd="0" presId="urn:microsoft.com/office/officeart/2005/8/layout/hierarchy1"/>
    <dgm:cxn modelId="{E1ADCA2F-7C0E-4F14-BE34-BDC1E86230C5}" srcId="{8B6713B7-CD43-4D0A-A1F0-FDDDDA21C7A4}" destId="{EAE7C604-10C9-4A11-998F-F003AB4EEA48}" srcOrd="0" destOrd="0" parTransId="{45C078E2-4392-4134-9909-6532A3A5D9E9}" sibTransId="{F93546E2-4D64-4B55-98BC-2D5FAA4DC286}"/>
    <dgm:cxn modelId="{9CF4A001-7892-4F2A-A48C-49DE9692F2A2}" srcId="{FAA01E1F-2232-4C65-95DE-1948247225D0}" destId="{8B6713B7-CD43-4D0A-A1F0-FDDDDA21C7A4}" srcOrd="0" destOrd="0" parTransId="{ABA99CBF-F91C-4D26-B71F-FE39443B1667}" sibTransId="{1F38CC06-E155-43AA-B5AB-AD7D33EF3328}"/>
    <dgm:cxn modelId="{8FBD73E2-B213-421A-AA45-CADFF52186AA}" srcId="{FAA01E1F-2232-4C65-95DE-1948247225D0}" destId="{A59737BE-DC10-4F8B-B1D2-576B4A8B0E92}" srcOrd="1" destOrd="0" parTransId="{D81FB88F-28A2-4F55-B4FC-CA58A0A62787}" sibTransId="{637704B1-4324-4B2F-84FA-1A4292DFAE0E}"/>
    <dgm:cxn modelId="{3D6741F6-E1B0-48C6-B660-DF95782D6EE7}" type="presOf" srcId="{ABA99CBF-F91C-4D26-B71F-FE39443B1667}" destId="{DD8753A8-60F0-43FC-B18B-04F783AE94A3}" srcOrd="0" destOrd="0" presId="urn:microsoft.com/office/officeart/2005/8/layout/hierarchy1"/>
    <dgm:cxn modelId="{ABDDF1C2-FEFF-4968-BE5E-8003E94F55C9}" type="presOf" srcId="{45C078E2-4392-4134-9909-6532A3A5D9E9}" destId="{9161DB0C-A240-4394-8671-DFAE8859FEAF}" srcOrd="0" destOrd="0" presId="urn:microsoft.com/office/officeart/2005/8/layout/hierarchy1"/>
    <dgm:cxn modelId="{512224A5-5F52-48CB-B5DB-D9478E543E93}" type="presOf" srcId="{660FBBB9-BC59-4DA3-85C8-0A218BCFA2DF}" destId="{3A796E78-6A44-4175-85F6-7EF99DF9480C}" srcOrd="0" destOrd="0" presId="urn:microsoft.com/office/officeart/2005/8/layout/hierarchy1"/>
    <dgm:cxn modelId="{ED37C392-A459-4B68-85AC-6A95439C8CDF}" type="presOf" srcId="{55538FF6-81D6-4BB2-85B7-F9436AE78634}" destId="{67CA350B-E8D1-4153-BBE8-C7B02310F5F4}" srcOrd="0" destOrd="0" presId="urn:microsoft.com/office/officeart/2005/8/layout/hierarchy1"/>
    <dgm:cxn modelId="{5A838A3F-BBB9-4877-BD05-DD6BA8EEBE77}" type="presOf" srcId="{7F0CB0DB-110E-40F5-B6D2-3D8990386E8A}" destId="{A72D75D3-CBDB-4ABC-802E-10E510D8D062}" srcOrd="0" destOrd="0" presId="urn:microsoft.com/office/officeart/2005/8/layout/hierarchy1"/>
    <dgm:cxn modelId="{9BFE844F-485F-4300-845B-09C4B49B2507}" type="presOf" srcId="{C9451647-CECA-472E-A304-BF95F5F5DCD5}" destId="{5B183D13-F09A-4F41-AC10-7E702B2066DE}" srcOrd="0" destOrd="0" presId="urn:microsoft.com/office/officeart/2005/8/layout/hierarchy1"/>
    <dgm:cxn modelId="{F6214F42-DA40-493E-958C-CF0A6588D5B9}" srcId="{660FBBB9-BC59-4DA3-85C8-0A218BCFA2DF}" destId="{BAD0B1A4-5FB0-4F6D-99DD-47AC00305261}" srcOrd="1" destOrd="0" parTransId="{8FCBF59F-E935-4A71-A05C-F0200D88B0DF}" sibTransId="{E92784D7-B6B4-4EB7-91EE-6335A7B62B88}"/>
    <dgm:cxn modelId="{76A8CD5A-EF83-475F-AB26-9247654185DF}" srcId="{A59737BE-DC10-4F8B-B1D2-576B4A8B0E92}" destId="{A76FBBC4-C785-404A-875A-CBC72E84E3B2}" srcOrd="1" destOrd="0" parTransId="{55538FF6-81D6-4BB2-85B7-F9436AE78634}" sibTransId="{94CFC24B-25F4-458B-9DED-B2DFE93953EA}"/>
    <dgm:cxn modelId="{572B8F53-5BCE-4166-B85F-2A2DF0A8014E}" type="presOf" srcId="{A59737BE-DC10-4F8B-B1D2-576B4A8B0E92}" destId="{6CC89563-F7AF-44C9-88F0-DF5C59066863}" srcOrd="0" destOrd="0" presId="urn:microsoft.com/office/officeart/2005/8/layout/hierarchy1"/>
    <dgm:cxn modelId="{A7AE8EC0-6A55-4235-AA0D-B40E8A553724}" type="presOf" srcId="{801558C4-8C24-4E7B-99CD-DDFA04D4F00F}" destId="{39A10513-3603-4312-AD20-29E376E0082B}" srcOrd="0" destOrd="0" presId="urn:microsoft.com/office/officeart/2005/8/layout/hierarchy1"/>
    <dgm:cxn modelId="{D62A5866-EEFA-4F4E-A9D3-6FFF1FF643DE}" type="presOf" srcId="{A76FBBC4-C785-404A-875A-CBC72E84E3B2}" destId="{0CCBD38E-D5CF-44AC-822D-8C56D1CD141D}" srcOrd="0" destOrd="0" presId="urn:microsoft.com/office/officeart/2005/8/layout/hierarchy1"/>
    <dgm:cxn modelId="{B9C27846-7948-4BB5-BDC7-CD17447D863D}" type="presOf" srcId="{8FCBF59F-E935-4A71-A05C-F0200D88B0DF}" destId="{89D4E334-B11A-4BBE-8541-6EFDAEA6A7EB}" srcOrd="0" destOrd="0" presId="urn:microsoft.com/office/officeart/2005/8/layout/hierarchy1"/>
    <dgm:cxn modelId="{C48DCF38-3E87-4835-BD5D-226957DA0A98}" type="presOf" srcId="{D81FB88F-28A2-4F55-B4FC-CA58A0A62787}" destId="{2B06C6EF-D4AC-4EF8-887E-D9B7F40D5B71}" srcOrd="0" destOrd="0" presId="urn:microsoft.com/office/officeart/2005/8/layout/hierarchy1"/>
    <dgm:cxn modelId="{6925A0CA-4432-4776-B57A-B6CB0567E1E8}" type="presOf" srcId="{F473B01B-B1BE-4578-97EF-11F588AFFE6F}" destId="{9C113A8E-0ECF-42DE-8B05-00394ECCD96D}" srcOrd="0" destOrd="0" presId="urn:microsoft.com/office/officeart/2005/8/layout/hierarchy1"/>
    <dgm:cxn modelId="{BAA69006-BD1F-455E-9930-C38D60A06602}" type="presOf" srcId="{EAE7C604-10C9-4A11-998F-F003AB4EEA48}" destId="{01914058-C0B9-4B8B-9A52-199EB3068D73}" srcOrd="0" destOrd="0" presId="urn:microsoft.com/office/officeart/2005/8/layout/hierarchy1"/>
    <dgm:cxn modelId="{9DD3119F-CBE4-4201-866A-D0B0D008342A}" type="presOf" srcId="{BAD0B1A4-5FB0-4F6D-99DD-47AC00305261}" destId="{C5C8945C-8627-475C-B391-A261C3786219}" srcOrd="0" destOrd="0" presId="urn:microsoft.com/office/officeart/2005/8/layout/hierarchy1"/>
    <dgm:cxn modelId="{C5D5A889-6B54-4192-90F5-1E0D37F7384F}" srcId="{A59737BE-DC10-4F8B-B1D2-576B4A8B0E92}" destId="{801558C4-8C24-4E7B-99CD-DDFA04D4F00F}" srcOrd="0" destOrd="0" parTransId="{AA68D498-37FE-4625-850C-5927B7A072E2}" sibTransId="{782370CD-071D-49E2-94EF-E0C5E29A2D53}"/>
    <dgm:cxn modelId="{5461DF08-7169-467D-8C89-75600ADD19B1}" type="presOf" srcId="{70C471C2-1EEE-42ED-B7F8-1EF4AF0BC3AE}" destId="{0C2E19A9-2EE2-48B6-B7E6-8C1E507B1420}" srcOrd="0" destOrd="0" presId="urn:microsoft.com/office/officeart/2005/8/layout/hierarchy1"/>
    <dgm:cxn modelId="{B4338EB0-0017-44A2-A0E6-D0F76E79DA17}" type="presOf" srcId="{FAA01E1F-2232-4C65-95DE-1948247225D0}" destId="{8B1A570D-CB7F-410E-8DD6-3B5E53EBABD4}" srcOrd="0" destOrd="0" presId="urn:microsoft.com/office/officeart/2005/8/layout/hierarchy1"/>
    <dgm:cxn modelId="{1939F4DA-CADF-419E-B1EB-23340B3F1427}" type="presOf" srcId="{2CE0793D-E7A0-4785-8DD7-62D807BE9889}" destId="{1A8C1689-AE41-40A0-8E67-7F6F47699745}" srcOrd="0" destOrd="0" presId="urn:microsoft.com/office/officeart/2005/8/layout/hierarchy1"/>
    <dgm:cxn modelId="{3E1C9FD6-7B77-4F44-966A-75549C792754}" srcId="{660FBBB9-BC59-4DA3-85C8-0A218BCFA2DF}" destId="{C9451647-CECA-472E-A304-BF95F5F5DCD5}" srcOrd="0" destOrd="0" parTransId="{70C471C2-1EEE-42ED-B7F8-1EF4AF0BC3AE}" sibTransId="{F6C0F91A-F85D-47F8-9F47-ED1FD76AE0B5}"/>
    <dgm:cxn modelId="{52F4C45C-741C-4AF5-8DB5-9A426FFD083A}" srcId="{FAA01E1F-2232-4C65-95DE-1948247225D0}" destId="{660FBBB9-BC59-4DA3-85C8-0A218BCFA2DF}" srcOrd="2" destOrd="0" parTransId="{7F0CB0DB-110E-40F5-B6D2-3D8990386E8A}" sibTransId="{0DFA2E4D-48F0-48FB-AB57-505E4E2540EE}"/>
    <dgm:cxn modelId="{6B03C7B4-50DE-4972-8AF9-F4425B7C2324}" srcId="{F473B01B-B1BE-4578-97EF-11F588AFFE6F}" destId="{FAA01E1F-2232-4C65-95DE-1948247225D0}" srcOrd="0" destOrd="0" parTransId="{B7B4467B-B1F3-45DC-81C2-EB81BD7E1428}" sibTransId="{1904125D-8B95-4471-82B7-3E320AC81AD3}"/>
    <dgm:cxn modelId="{809AF17E-44BE-4BC9-9A77-55882B48C3F6}" type="presOf" srcId="{6066D436-7BC3-4AD2-96ED-2D7165EFC85F}" destId="{D96AB94C-283F-4615-AEE6-BD3FC30AAB03}" srcOrd="0" destOrd="0" presId="urn:microsoft.com/office/officeart/2005/8/layout/hierarchy1"/>
    <dgm:cxn modelId="{FBF2DFAC-22F0-4BC0-9003-B072E22C9F90}" type="presOf" srcId="{8B6713B7-CD43-4D0A-A1F0-FDDDDA21C7A4}" destId="{952F40B8-1DFA-4C47-8823-967C41DF15AD}" srcOrd="0" destOrd="0" presId="urn:microsoft.com/office/officeart/2005/8/layout/hierarchy1"/>
    <dgm:cxn modelId="{C275691A-5E8B-4A6A-BB05-AC0CAE4A4703}" srcId="{8B6713B7-CD43-4D0A-A1F0-FDDDDA21C7A4}" destId="{6066D436-7BC3-4AD2-96ED-2D7165EFC85F}" srcOrd="1" destOrd="0" parTransId="{2CE0793D-E7A0-4785-8DD7-62D807BE9889}" sibTransId="{FC326928-BAFB-4884-BCE3-34AA0D7A538A}"/>
    <dgm:cxn modelId="{1219BD7C-2E65-4F5A-9413-3FD8AC3192BB}" type="presParOf" srcId="{9C113A8E-0ECF-42DE-8B05-00394ECCD96D}" destId="{A676FB3E-A1DF-4F00-9ED0-C076A36DC7A6}" srcOrd="0" destOrd="0" presId="urn:microsoft.com/office/officeart/2005/8/layout/hierarchy1"/>
    <dgm:cxn modelId="{A6B52508-6004-43D5-8560-3306E38ACEB6}" type="presParOf" srcId="{A676FB3E-A1DF-4F00-9ED0-C076A36DC7A6}" destId="{D74C93B3-7CA0-41E2-BBA0-3187D96CBFD2}" srcOrd="0" destOrd="0" presId="urn:microsoft.com/office/officeart/2005/8/layout/hierarchy1"/>
    <dgm:cxn modelId="{A978253B-C8DF-40BF-A47B-80E66C33ACD3}" type="presParOf" srcId="{D74C93B3-7CA0-41E2-BBA0-3187D96CBFD2}" destId="{6CBEB46E-1F50-4C87-9E6F-AAE814BB6AF3}" srcOrd="0" destOrd="0" presId="urn:microsoft.com/office/officeart/2005/8/layout/hierarchy1"/>
    <dgm:cxn modelId="{A30DEB97-4890-4517-B3A4-6AFD10FC6422}" type="presParOf" srcId="{D74C93B3-7CA0-41E2-BBA0-3187D96CBFD2}" destId="{8B1A570D-CB7F-410E-8DD6-3B5E53EBABD4}" srcOrd="1" destOrd="0" presId="urn:microsoft.com/office/officeart/2005/8/layout/hierarchy1"/>
    <dgm:cxn modelId="{E779E087-17C9-4284-A2AA-BD66E3A60493}" type="presParOf" srcId="{A676FB3E-A1DF-4F00-9ED0-C076A36DC7A6}" destId="{27740ED6-01EE-46F6-B661-1C303B4FF41A}" srcOrd="1" destOrd="0" presId="urn:microsoft.com/office/officeart/2005/8/layout/hierarchy1"/>
    <dgm:cxn modelId="{295A4D53-A976-44FB-9C84-BA2056225518}" type="presParOf" srcId="{27740ED6-01EE-46F6-B661-1C303B4FF41A}" destId="{DD8753A8-60F0-43FC-B18B-04F783AE94A3}" srcOrd="0" destOrd="0" presId="urn:microsoft.com/office/officeart/2005/8/layout/hierarchy1"/>
    <dgm:cxn modelId="{D0F0977C-09F7-4818-B53B-724293749327}" type="presParOf" srcId="{27740ED6-01EE-46F6-B661-1C303B4FF41A}" destId="{A169D2F4-9DF9-4C13-81F7-36269CC53535}" srcOrd="1" destOrd="0" presId="urn:microsoft.com/office/officeart/2005/8/layout/hierarchy1"/>
    <dgm:cxn modelId="{FE8B85AA-21C8-42DB-B223-FE6E952CD9AB}" type="presParOf" srcId="{A169D2F4-9DF9-4C13-81F7-36269CC53535}" destId="{437E02F1-DCFC-41C2-9F6F-E43E253A76BC}" srcOrd="0" destOrd="0" presId="urn:microsoft.com/office/officeart/2005/8/layout/hierarchy1"/>
    <dgm:cxn modelId="{B978130E-8E48-45FA-B299-344C79E8197A}" type="presParOf" srcId="{437E02F1-DCFC-41C2-9F6F-E43E253A76BC}" destId="{83A8EAA9-E605-4C83-849E-EADA52A75A92}" srcOrd="0" destOrd="0" presId="urn:microsoft.com/office/officeart/2005/8/layout/hierarchy1"/>
    <dgm:cxn modelId="{8D473C44-CFF3-4A64-B70C-5D18DDC47110}" type="presParOf" srcId="{437E02F1-DCFC-41C2-9F6F-E43E253A76BC}" destId="{952F40B8-1DFA-4C47-8823-967C41DF15AD}" srcOrd="1" destOrd="0" presId="urn:microsoft.com/office/officeart/2005/8/layout/hierarchy1"/>
    <dgm:cxn modelId="{55F78FAC-A8A3-4A45-A872-168528826462}" type="presParOf" srcId="{A169D2F4-9DF9-4C13-81F7-36269CC53535}" destId="{65B8B197-6B23-46DF-B9EC-DD55AF40C973}" srcOrd="1" destOrd="0" presId="urn:microsoft.com/office/officeart/2005/8/layout/hierarchy1"/>
    <dgm:cxn modelId="{EB6124AF-598E-4316-8B03-BA5726D23132}" type="presParOf" srcId="{65B8B197-6B23-46DF-B9EC-DD55AF40C973}" destId="{9161DB0C-A240-4394-8671-DFAE8859FEAF}" srcOrd="0" destOrd="0" presId="urn:microsoft.com/office/officeart/2005/8/layout/hierarchy1"/>
    <dgm:cxn modelId="{F420FE83-F67F-436C-A527-EE1881283A5A}" type="presParOf" srcId="{65B8B197-6B23-46DF-B9EC-DD55AF40C973}" destId="{5A183098-CD0B-48DA-9886-B5BE193511EE}" srcOrd="1" destOrd="0" presId="urn:microsoft.com/office/officeart/2005/8/layout/hierarchy1"/>
    <dgm:cxn modelId="{28CA862D-F510-4B1E-8830-004D152B552F}" type="presParOf" srcId="{5A183098-CD0B-48DA-9886-B5BE193511EE}" destId="{0B382035-3640-4084-9633-FBC9E7C9A0C0}" srcOrd="0" destOrd="0" presId="urn:microsoft.com/office/officeart/2005/8/layout/hierarchy1"/>
    <dgm:cxn modelId="{2FC429BB-E7A5-4A94-BA6D-78B1AD3E2DDB}" type="presParOf" srcId="{0B382035-3640-4084-9633-FBC9E7C9A0C0}" destId="{0534FAE4-C11E-470B-85E1-E1B69B871878}" srcOrd="0" destOrd="0" presId="urn:microsoft.com/office/officeart/2005/8/layout/hierarchy1"/>
    <dgm:cxn modelId="{5A136FE4-8C6F-4B75-B615-BFA12CD26796}" type="presParOf" srcId="{0B382035-3640-4084-9633-FBC9E7C9A0C0}" destId="{01914058-C0B9-4B8B-9A52-199EB3068D73}" srcOrd="1" destOrd="0" presId="urn:microsoft.com/office/officeart/2005/8/layout/hierarchy1"/>
    <dgm:cxn modelId="{37142E7D-38BB-4FA0-92FB-135D62B577A8}" type="presParOf" srcId="{5A183098-CD0B-48DA-9886-B5BE193511EE}" destId="{340B7CE5-F8C6-4AFE-93E3-EC7D00FBDC34}" srcOrd="1" destOrd="0" presId="urn:microsoft.com/office/officeart/2005/8/layout/hierarchy1"/>
    <dgm:cxn modelId="{A49CE749-7C32-4DEB-9653-455D8F3EC34E}" type="presParOf" srcId="{65B8B197-6B23-46DF-B9EC-DD55AF40C973}" destId="{1A8C1689-AE41-40A0-8E67-7F6F47699745}" srcOrd="2" destOrd="0" presId="urn:microsoft.com/office/officeart/2005/8/layout/hierarchy1"/>
    <dgm:cxn modelId="{81E6564F-1477-4522-B10B-6F76307C6856}" type="presParOf" srcId="{65B8B197-6B23-46DF-B9EC-DD55AF40C973}" destId="{265A1FCD-96CA-4016-85F1-50584A80DB88}" srcOrd="3" destOrd="0" presId="urn:microsoft.com/office/officeart/2005/8/layout/hierarchy1"/>
    <dgm:cxn modelId="{E0E260BA-12A7-480C-A992-C78CDA495435}" type="presParOf" srcId="{265A1FCD-96CA-4016-85F1-50584A80DB88}" destId="{FA0604A2-D8EE-43DA-958E-F5011A1FA0F5}" srcOrd="0" destOrd="0" presId="urn:microsoft.com/office/officeart/2005/8/layout/hierarchy1"/>
    <dgm:cxn modelId="{A6B03503-BE8F-4A15-B018-9FE088C92CFA}" type="presParOf" srcId="{FA0604A2-D8EE-43DA-958E-F5011A1FA0F5}" destId="{EF324487-B8AF-437C-9750-D0C35C917BF9}" srcOrd="0" destOrd="0" presId="urn:microsoft.com/office/officeart/2005/8/layout/hierarchy1"/>
    <dgm:cxn modelId="{DEC6DD79-B612-4719-996C-0AED92FBEF81}" type="presParOf" srcId="{FA0604A2-D8EE-43DA-958E-F5011A1FA0F5}" destId="{D96AB94C-283F-4615-AEE6-BD3FC30AAB03}" srcOrd="1" destOrd="0" presId="urn:microsoft.com/office/officeart/2005/8/layout/hierarchy1"/>
    <dgm:cxn modelId="{C8AFCEC6-C117-4B76-8AF3-911C603328EA}" type="presParOf" srcId="{265A1FCD-96CA-4016-85F1-50584A80DB88}" destId="{245397C7-573F-4D8A-BE4F-78594C25FC7E}" srcOrd="1" destOrd="0" presId="urn:microsoft.com/office/officeart/2005/8/layout/hierarchy1"/>
    <dgm:cxn modelId="{FA904B6E-E56F-445D-9455-139A204F439A}" type="presParOf" srcId="{27740ED6-01EE-46F6-B661-1C303B4FF41A}" destId="{2B06C6EF-D4AC-4EF8-887E-D9B7F40D5B71}" srcOrd="2" destOrd="0" presId="urn:microsoft.com/office/officeart/2005/8/layout/hierarchy1"/>
    <dgm:cxn modelId="{AA0E1D99-C151-4A02-966B-FDD4C912E4F3}" type="presParOf" srcId="{27740ED6-01EE-46F6-B661-1C303B4FF41A}" destId="{84423C19-680B-4D4B-BFE0-C3C87A8EBF5A}" srcOrd="3" destOrd="0" presId="urn:microsoft.com/office/officeart/2005/8/layout/hierarchy1"/>
    <dgm:cxn modelId="{3483282E-6E29-493A-AA57-01FFBDC216F0}" type="presParOf" srcId="{84423C19-680B-4D4B-BFE0-C3C87A8EBF5A}" destId="{B7A7DC02-A590-404A-81B8-A83379167D42}" srcOrd="0" destOrd="0" presId="urn:microsoft.com/office/officeart/2005/8/layout/hierarchy1"/>
    <dgm:cxn modelId="{C08B3A8C-4E31-49ED-9493-BEBDBE0D02F1}" type="presParOf" srcId="{B7A7DC02-A590-404A-81B8-A83379167D42}" destId="{399D8483-2151-4419-B36B-9F2973C2846D}" srcOrd="0" destOrd="0" presId="urn:microsoft.com/office/officeart/2005/8/layout/hierarchy1"/>
    <dgm:cxn modelId="{D7B90B70-9B9B-40E8-A1DC-8859DCF437D1}" type="presParOf" srcId="{B7A7DC02-A590-404A-81B8-A83379167D42}" destId="{6CC89563-F7AF-44C9-88F0-DF5C59066863}" srcOrd="1" destOrd="0" presId="urn:microsoft.com/office/officeart/2005/8/layout/hierarchy1"/>
    <dgm:cxn modelId="{BB91AEB6-EAA7-4FCD-8A46-5F77FDBF0E4D}" type="presParOf" srcId="{84423C19-680B-4D4B-BFE0-C3C87A8EBF5A}" destId="{2734D6DD-943D-4FE0-A15A-84FAAFDEA4A1}" srcOrd="1" destOrd="0" presId="urn:microsoft.com/office/officeart/2005/8/layout/hierarchy1"/>
    <dgm:cxn modelId="{0A34ACB9-EB95-4C3F-9637-772F570C25DE}" type="presParOf" srcId="{2734D6DD-943D-4FE0-A15A-84FAAFDEA4A1}" destId="{E0AC4354-7E27-40F8-A5E9-7AA4DA6269FA}" srcOrd="0" destOrd="0" presId="urn:microsoft.com/office/officeart/2005/8/layout/hierarchy1"/>
    <dgm:cxn modelId="{BC368C6E-2C94-47EF-BBFE-E984DA9D87BD}" type="presParOf" srcId="{2734D6DD-943D-4FE0-A15A-84FAAFDEA4A1}" destId="{D55915ED-0AE2-4870-89CE-7B117235D3E4}" srcOrd="1" destOrd="0" presId="urn:microsoft.com/office/officeart/2005/8/layout/hierarchy1"/>
    <dgm:cxn modelId="{04BBDDEF-E5B4-4BB6-A650-B21E211E4F13}" type="presParOf" srcId="{D55915ED-0AE2-4870-89CE-7B117235D3E4}" destId="{A970E567-8416-4091-8A26-6B45BDEDECB1}" srcOrd="0" destOrd="0" presId="urn:microsoft.com/office/officeart/2005/8/layout/hierarchy1"/>
    <dgm:cxn modelId="{D21454D2-FAE8-41BC-A486-57800A855CBD}" type="presParOf" srcId="{A970E567-8416-4091-8A26-6B45BDEDECB1}" destId="{438A61C7-C7F7-45B6-9B3E-90E17395D974}" srcOrd="0" destOrd="0" presId="urn:microsoft.com/office/officeart/2005/8/layout/hierarchy1"/>
    <dgm:cxn modelId="{ADDF61C4-45A6-41CC-A583-35DEA78B6F5A}" type="presParOf" srcId="{A970E567-8416-4091-8A26-6B45BDEDECB1}" destId="{39A10513-3603-4312-AD20-29E376E0082B}" srcOrd="1" destOrd="0" presId="urn:microsoft.com/office/officeart/2005/8/layout/hierarchy1"/>
    <dgm:cxn modelId="{48DA37A2-5B47-4813-BEEF-BBDD2A79D9D3}" type="presParOf" srcId="{D55915ED-0AE2-4870-89CE-7B117235D3E4}" destId="{A4F35288-E169-4E5B-B253-DA10199A1A9E}" srcOrd="1" destOrd="0" presId="urn:microsoft.com/office/officeart/2005/8/layout/hierarchy1"/>
    <dgm:cxn modelId="{0666ABA6-6256-4E78-AAA1-D973B5D542ED}" type="presParOf" srcId="{2734D6DD-943D-4FE0-A15A-84FAAFDEA4A1}" destId="{67CA350B-E8D1-4153-BBE8-C7B02310F5F4}" srcOrd="2" destOrd="0" presId="urn:microsoft.com/office/officeart/2005/8/layout/hierarchy1"/>
    <dgm:cxn modelId="{18666399-0328-412A-9D9D-ADE7F3DF3877}" type="presParOf" srcId="{2734D6DD-943D-4FE0-A15A-84FAAFDEA4A1}" destId="{450DBB85-D9F4-41BF-8C5F-4696779423EE}" srcOrd="3" destOrd="0" presId="urn:microsoft.com/office/officeart/2005/8/layout/hierarchy1"/>
    <dgm:cxn modelId="{A882ACD2-6CB5-46EA-9EC9-C80D32AFC74A}" type="presParOf" srcId="{450DBB85-D9F4-41BF-8C5F-4696779423EE}" destId="{8C702F6C-44CC-4FBE-801D-F1EA3F0C218B}" srcOrd="0" destOrd="0" presId="urn:microsoft.com/office/officeart/2005/8/layout/hierarchy1"/>
    <dgm:cxn modelId="{FD3E6393-0A2B-43E2-852B-ABF7552E4FD9}" type="presParOf" srcId="{8C702F6C-44CC-4FBE-801D-F1EA3F0C218B}" destId="{EB6C2E6F-6067-47B2-A3B0-F83B82D59BE1}" srcOrd="0" destOrd="0" presId="urn:microsoft.com/office/officeart/2005/8/layout/hierarchy1"/>
    <dgm:cxn modelId="{C6B410A2-C81F-4CF2-AD26-5D5369B9C044}" type="presParOf" srcId="{8C702F6C-44CC-4FBE-801D-F1EA3F0C218B}" destId="{0CCBD38E-D5CF-44AC-822D-8C56D1CD141D}" srcOrd="1" destOrd="0" presId="urn:microsoft.com/office/officeart/2005/8/layout/hierarchy1"/>
    <dgm:cxn modelId="{C099ECB0-F016-4227-AEA8-2264D3252D1B}" type="presParOf" srcId="{450DBB85-D9F4-41BF-8C5F-4696779423EE}" destId="{B6C2A307-8CA3-482F-A320-97220A8F9CA5}" srcOrd="1" destOrd="0" presId="urn:microsoft.com/office/officeart/2005/8/layout/hierarchy1"/>
    <dgm:cxn modelId="{EE91E5B5-A81B-429B-AF8A-516E1EE8F77B}" type="presParOf" srcId="{27740ED6-01EE-46F6-B661-1C303B4FF41A}" destId="{A72D75D3-CBDB-4ABC-802E-10E510D8D062}" srcOrd="4" destOrd="0" presId="urn:microsoft.com/office/officeart/2005/8/layout/hierarchy1"/>
    <dgm:cxn modelId="{D5D24097-ABE3-4418-8E30-692382CC1112}" type="presParOf" srcId="{27740ED6-01EE-46F6-B661-1C303B4FF41A}" destId="{A43DDF9B-BB65-4FB7-8EAA-ED688AC13B2E}" srcOrd="5" destOrd="0" presId="urn:microsoft.com/office/officeart/2005/8/layout/hierarchy1"/>
    <dgm:cxn modelId="{173B7233-4D23-4F47-A48A-E9657465CB69}" type="presParOf" srcId="{A43DDF9B-BB65-4FB7-8EAA-ED688AC13B2E}" destId="{EA66BDC7-C6D4-4A0C-B590-FEBDC0AF5C9E}" srcOrd="0" destOrd="0" presId="urn:microsoft.com/office/officeart/2005/8/layout/hierarchy1"/>
    <dgm:cxn modelId="{3AC6244D-C26B-497E-AA40-B5948E4BFDB7}" type="presParOf" srcId="{EA66BDC7-C6D4-4A0C-B590-FEBDC0AF5C9E}" destId="{21434239-B9FD-423A-8535-059CFF2D8AD2}" srcOrd="0" destOrd="0" presId="urn:microsoft.com/office/officeart/2005/8/layout/hierarchy1"/>
    <dgm:cxn modelId="{7E6BA00F-1641-40C7-A86E-AD1644DE7EB2}" type="presParOf" srcId="{EA66BDC7-C6D4-4A0C-B590-FEBDC0AF5C9E}" destId="{3A796E78-6A44-4175-85F6-7EF99DF9480C}" srcOrd="1" destOrd="0" presId="urn:microsoft.com/office/officeart/2005/8/layout/hierarchy1"/>
    <dgm:cxn modelId="{A1CD80CA-9B5C-4492-8717-19C62D304231}" type="presParOf" srcId="{A43DDF9B-BB65-4FB7-8EAA-ED688AC13B2E}" destId="{4B892D83-D542-4A41-9831-02933A006148}" srcOrd="1" destOrd="0" presId="urn:microsoft.com/office/officeart/2005/8/layout/hierarchy1"/>
    <dgm:cxn modelId="{03194013-BA9C-4D13-97D3-81AAF2EE63DF}" type="presParOf" srcId="{4B892D83-D542-4A41-9831-02933A006148}" destId="{0C2E19A9-2EE2-48B6-B7E6-8C1E507B1420}" srcOrd="0" destOrd="0" presId="urn:microsoft.com/office/officeart/2005/8/layout/hierarchy1"/>
    <dgm:cxn modelId="{65EDE49F-B9D2-4752-8FC6-55A57B20A9AE}" type="presParOf" srcId="{4B892D83-D542-4A41-9831-02933A006148}" destId="{4197B6A3-7E68-4673-AE81-36847057A9F5}" srcOrd="1" destOrd="0" presId="urn:microsoft.com/office/officeart/2005/8/layout/hierarchy1"/>
    <dgm:cxn modelId="{C7922161-9CDB-4209-BD89-C72579CED139}" type="presParOf" srcId="{4197B6A3-7E68-4673-AE81-36847057A9F5}" destId="{A5269ECA-D20C-44EA-B6ED-45F645C24F9D}" srcOrd="0" destOrd="0" presId="urn:microsoft.com/office/officeart/2005/8/layout/hierarchy1"/>
    <dgm:cxn modelId="{8C66DF0B-081A-49B6-8B99-4F97200DB952}" type="presParOf" srcId="{A5269ECA-D20C-44EA-B6ED-45F645C24F9D}" destId="{F5FFF43F-51C1-486D-A3D0-234C661FF2EF}" srcOrd="0" destOrd="0" presId="urn:microsoft.com/office/officeart/2005/8/layout/hierarchy1"/>
    <dgm:cxn modelId="{4D04E5C3-7978-408D-9ACC-4999C4A6E74A}" type="presParOf" srcId="{A5269ECA-D20C-44EA-B6ED-45F645C24F9D}" destId="{5B183D13-F09A-4F41-AC10-7E702B2066DE}" srcOrd="1" destOrd="0" presId="urn:microsoft.com/office/officeart/2005/8/layout/hierarchy1"/>
    <dgm:cxn modelId="{FAD42EEE-5059-4636-A186-7ADB502C2B05}" type="presParOf" srcId="{4197B6A3-7E68-4673-AE81-36847057A9F5}" destId="{C4C9A1F9-CBF9-4CCD-AC44-55ED5CEA856C}" srcOrd="1" destOrd="0" presId="urn:microsoft.com/office/officeart/2005/8/layout/hierarchy1"/>
    <dgm:cxn modelId="{E4EC8833-AF29-4D44-8D9E-8A4B15E11824}" type="presParOf" srcId="{4B892D83-D542-4A41-9831-02933A006148}" destId="{89D4E334-B11A-4BBE-8541-6EFDAEA6A7EB}" srcOrd="2" destOrd="0" presId="urn:microsoft.com/office/officeart/2005/8/layout/hierarchy1"/>
    <dgm:cxn modelId="{C2C3CF3B-2200-4077-9931-129540ECC8FD}" type="presParOf" srcId="{4B892D83-D542-4A41-9831-02933A006148}" destId="{D815E0BD-69AA-44F8-94FE-7733F42974B7}" srcOrd="3" destOrd="0" presId="urn:microsoft.com/office/officeart/2005/8/layout/hierarchy1"/>
    <dgm:cxn modelId="{D020FB62-D9A2-4D69-B49A-E3E8F5EF17A1}" type="presParOf" srcId="{D815E0BD-69AA-44F8-94FE-7733F42974B7}" destId="{AF2454D4-B02A-4C6F-BF1E-24786073F699}" srcOrd="0" destOrd="0" presId="urn:microsoft.com/office/officeart/2005/8/layout/hierarchy1"/>
    <dgm:cxn modelId="{C6D4F86B-5693-4BBB-8200-F50445DEA9E6}" type="presParOf" srcId="{AF2454D4-B02A-4C6F-BF1E-24786073F699}" destId="{273796B5-7E92-452C-8ACE-E676EB161BF7}" srcOrd="0" destOrd="0" presId="urn:microsoft.com/office/officeart/2005/8/layout/hierarchy1"/>
    <dgm:cxn modelId="{AE3BDE56-672A-412D-A031-67834366486A}" type="presParOf" srcId="{AF2454D4-B02A-4C6F-BF1E-24786073F699}" destId="{C5C8945C-8627-475C-B391-A261C3786219}" srcOrd="1" destOrd="0" presId="urn:microsoft.com/office/officeart/2005/8/layout/hierarchy1"/>
    <dgm:cxn modelId="{049CB228-DDC8-42B4-BB6C-34C72DB45ACB}" type="presParOf" srcId="{D815E0BD-69AA-44F8-94FE-7733F42974B7}" destId="{510C771F-29A3-4FA4-9DA2-BF00F52A7A75}" srcOrd="1" destOrd="0" presId="urn:microsoft.com/office/officeart/2005/8/layout/hierarchy1"/>
  </dgm:cxnLst>
  <dgm:bg/>
  <dgm:whole>
    <a:ln w="25400">
      <a:solidFill>
        <a:srgbClr val="FF0000"/>
      </a:solidFill>
      <a:prstDash val="sysDash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73B01B-B1BE-4578-97EF-11F588AFFE6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AA01E1F-2232-4C65-95DE-1948247225D0}">
      <dgm:prSet phldrT="[Texte]"/>
      <dgm:spPr>
        <a:ln>
          <a:solidFill>
            <a:srgbClr val="92D050"/>
          </a:solidFill>
        </a:ln>
      </dgm:spPr>
      <dgm:t>
        <a:bodyPr/>
        <a:lstStyle/>
        <a:p>
          <a:r>
            <a:rPr lang="fr-FR" dirty="0" smtClean="0"/>
            <a:t>eMaster</a:t>
          </a:r>
          <a:endParaRPr lang="fr-FR" dirty="0"/>
        </a:p>
      </dgm:t>
    </dgm:pt>
    <dgm:pt modelId="{B7B4467B-B1F3-45DC-81C2-EB81BD7E1428}" type="parTrans" cxnId="{6B03C7B4-50DE-4972-8AF9-F4425B7C2324}">
      <dgm:prSet/>
      <dgm:spPr/>
      <dgm:t>
        <a:bodyPr/>
        <a:lstStyle/>
        <a:p>
          <a:endParaRPr lang="fr-FR"/>
        </a:p>
      </dgm:t>
    </dgm:pt>
    <dgm:pt modelId="{1904125D-8B95-4471-82B7-3E320AC81AD3}" type="sibTrans" cxnId="{6B03C7B4-50DE-4972-8AF9-F4425B7C2324}">
      <dgm:prSet/>
      <dgm:spPr/>
      <dgm:t>
        <a:bodyPr/>
        <a:lstStyle/>
        <a:p>
          <a:endParaRPr lang="fr-FR"/>
        </a:p>
      </dgm:t>
    </dgm:pt>
    <dgm:pt modelId="{8B6713B7-CD43-4D0A-A1F0-FDDDDA21C7A4}">
      <dgm:prSet phldrT="[Texte]"/>
      <dgm:spPr>
        <a:ln>
          <a:solidFill>
            <a:srgbClr val="92D050"/>
          </a:solidFill>
        </a:ln>
      </dgm:spPr>
      <dgm:t>
        <a:bodyPr/>
        <a:lstStyle/>
        <a:p>
          <a:r>
            <a:rPr lang="fr-FR" dirty="0" smtClean="0"/>
            <a:t>Intermed</a:t>
          </a:r>
          <a:endParaRPr lang="fr-FR" dirty="0"/>
        </a:p>
      </dgm:t>
    </dgm:pt>
    <dgm:pt modelId="{ABA99CBF-F91C-4D26-B71F-FE39443B1667}" type="parTrans" cxnId="{9CF4A001-7892-4F2A-A48C-49DE9692F2A2}">
      <dgm:prSet/>
      <dgm:spPr/>
      <dgm:t>
        <a:bodyPr/>
        <a:lstStyle/>
        <a:p>
          <a:endParaRPr lang="fr-FR"/>
        </a:p>
      </dgm:t>
    </dgm:pt>
    <dgm:pt modelId="{1F38CC06-E155-43AA-B5AB-AD7D33EF3328}" type="sibTrans" cxnId="{9CF4A001-7892-4F2A-A48C-49DE9692F2A2}">
      <dgm:prSet/>
      <dgm:spPr/>
      <dgm:t>
        <a:bodyPr/>
        <a:lstStyle/>
        <a:p>
          <a:endParaRPr lang="fr-FR"/>
        </a:p>
      </dgm:t>
    </dgm:pt>
    <dgm:pt modelId="{EAE7C604-10C9-4A11-998F-F003AB4EEA48}">
      <dgm:prSet phldrT="[Texte]"/>
      <dgm:spPr>
        <a:ln>
          <a:solidFill>
            <a:srgbClr val="92D050"/>
          </a:solidFill>
        </a:ln>
      </dgm:spPr>
      <dgm:t>
        <a:bodyPr/>
        <a:lstStyle/>
        <a:p>
          <a:r>
            <a:rPr lang="fr-FR" dirty="0" smtClean="0"/>
            <a:t>eCabines</a:t>
          </a:r>
          <a:endParaRPr lang="fr-FR" dirty="0"/>
        </a:p>
      </dgm:t>
    </dgm:pt>
    <dgm:pt modelId="{45C078E2-4392-4134-9909-6532A3A5D9E9}" type="parTrans" cxnId="{E1ADCA2F-7C0E-4F14-BE34-BDC1E86230C5}">
      <dgm:prSet/>
      <dgm:spPr/>
      <dgm:t>
        <a:bodyPr/>
        <a:lstStyle/>
        <a:p>
          <a:endParaRPr lang="fr-FR"/>
        </a:p>
      </dgm:t>
    </dgm:pt>
    <dgm:pt modelId="{F93546E2-4D64-4B55-98BC-2D5FAA4DC286}" type="sibTrans" cxnId="{E1ADCA2F-7C0E-4F14-BE34-BDC1E86230C5}">
      <dgm:prSet/>
      <dgm:spPr/>
      <dgm:t>
        <a:bodyPr/>
        <a:lstStyle/>
        <a:p>
          <a:endParaRPr lang="fr-FR"/>
        </a:p>
      </dgm:t>
    </dgm:pt>
    <dgm:pt modelId="{6066D436-7BC3-4AD2-96ED-2D7165EFC85F}">
      <dgm:prSet phldrT="[Texte]"/>
      <dgm:spPr>
        <a:ln>
          <a:solidFill>
            <a:srgbClr val="92D050"/>
          </a:solidFill>
        </a:ln>
      </dgm:spPr>
      <dgm:t>
        <a:bodyPr/>
        <a:lstStyle/>
        <a:p>
          <a:r>
            <a:rPr lang="fr-FR" dirty="0" smtClean="0"/>
            <a:t>eCabines</a:t>
          </a:r>
          <a:endParaRPr lang="fr-FR" dirty="0"/>
        </a:p>
      </dgm:t>
    </dgm:pt>
    <dgm:pt modelId="{2CE0793D-E7A0-4785-8DD7-62D807BE9889}" type="parTrans" cxnId="{C275691A-5E8B-4A6A-BB05-AC0CAE4A4703}">
      <dgm:prSet/>
      <dgm:spPr/>
      <dgm:t>
        <a:bodyPr/>
        <a:lstStyle/>
        <a:p>
          <a:endParaRPr lang="fr-FR"/>
        </a:p>
      </dgm:t>
    </dgm:pt>
    <dgm:pt modelId="{FC326928-BAFB-4884-BCE3-34AA0D7A538A}" type="sibTrans" cxnId="{C275691A-5E8B-4A6A-BB05-AC0CAE4A4703}">
      <dgm:prSet/>
      <dgm:spPr/>
      <dgm:t>
        <a:bodyPr/>
        <a:lstStyle/>
        <a:p>
          <a:endParaRPr lang="fr-FR"/>
        </a:p>
      </dgm:t>
    </dgm:pt>
    <dgm:pt modelId="{A59737BE-DC10-4F8B-B1D2-576B4A8B0E92}">
      <dgm:prSet phldrT="[Texte]"/>
      <dgm:spPr>
        <a:ln>
          <a:solidFill>
            <a:srgbClr val="92D050"/>
          </a:solidFill>
        </a:ln>
      </dgm:spPr>
      <dgm:t>
        <a:bodyPr/>
        <a:lstStyle/>
        <a:p>
          <a:r>
            <a:rPr lang="fr-FR" dirty="0" smtClean="0"/>
            <a:t>Intermed</a:t>
          </a:r>
          <a:endParaRPr lang="fr-FR" dirty="0"/>
        </a:p>
      </dgm:t>
    </dgm:pt>
    <dgm:pt modelId="{D81FB88F-28A2-4F55-B4FC-CA58A0A62787}" type="parTrans" cxnId="{8FBD73E2-B213-421A-AA45-CADFF52186AA}">
      <dgm:prSet/>
      <dgm:spPr/>
      <dgm:t>
        <a:bodyPr/>
        <a:lstStyle/>
        <a:p>
          <a:endParaRPr lang="fr-FR"/>
        </a:p>
      </dgm:t>
    </dgm:pt>
    <dgm:pt modelId="{637704B1-4324-4B2F-84FA-1A4292DFAE0E}" type="sibTrans" cxnId="{8FBD73E2-B213-421A-AA45-CADFF52186AA}">
      <dgm:prSet/>
      <dgm:spPr/>
      <dgm:t>
        <a:bodyPr/>
        <a:lstStyle/>
        <a:p>
          <a:endParaRPr lang="fr-FR"/>
        </a:p>
      </dgm:t>
    </dgm:pt>
    <dgm:pt modelId="{801558C4-8C24-4E7B-99CD-DDFA04D4F00F}">
      <dgm:prSet phldrT="[Texte]"/>
      <dgm:spPr>
        <a:ln>
          <a:solidFill>
            <a:srgbClr val="92D050"/>
          </a:solidFill>
        </a:ln>
      </dgm:spPr>
      <dgm:t>
        <a:bodyPr/>
        <a:lstStyle/>
        <a:p>
          <a:r>
            <a:rPr lang="fr-FR" dirty="0" smtClean="0"/>
            <a:t>eCabines</a:t>
          </a:r>
          <a:endParaRPr lang="fr-FR" dirty="0"/>
        </a:p>
      </dgm:t>
    </dgm:pt>
    <dgm:pt modelId="{AA68D498-37FE-4625-850C-5927B7A072E2}" type="parTrans" cxnId="{C5D5A889-6B54-4192-90F5-1E0D37F7384F}">
      <dgm:prSet/>
      <dgm:spPr/>
      <dgm:t>
        <a:bodyPr/>
        <a:lstStyle/>
        <a:p>
          <a:endParaRPr lang="fr-FR"/>
        </a:p>
      </dgm:t>
    </dgm:pt>
    <dgm:pt modelId="{782370CD-071D-49E2-94EF-E0C5E29A2D53}" type="sibTrans" cxnId="{C5D5A889-6B54-4192-90F5-1E0D37F7384F}">
      <dgm:prSet/>
      <dgm:spPr/>
      <dgm:t>
        <a:bodyPr/>
        <a:lstStyle/>
        <a:p>
          <a:endParaRPr lang="fr-FR"/>
        </a:p>
      </dgm:t>
    </dgm:pt>
    <dgm:pt modelId="{660FBBB9-BC59-4DA3-85C8-0A218BCFA2DF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fr-FR" dirty="0" smtClean="0"/>
            <a:t>Intermed</a:t>
          </a:r>
          <a:endParaRPr lang="fr-FR" dirty="0"/>
        </a:p>
      </dgm:t>
    </dgm:pt>
    <dgm:pt modelId="{7F0CB0DB-110E-40F5-B6D2-3D8990386E8A}" type="parTrans" cxnId="{52F4C45C-741C-4AF5-8DB5-9A426FFD083A}">
      <dgm:prSet/>
      <dgm:spPr/>
      <dgm:t>
        <a:bodyPr/>
        <a:lstStyle/>
        <a:p>
          <a:endParaRPr lang="fr-FR"/>
        </a:p>
      </dgm:t>
    </dgm:pt>
    <dgm:pt modelId="{0DFA2E4D-48F0-48FB-AB57-505E4E2540EE}" type="sibTrans" cxnId="{52F4C45C-741C-4AF5-8DB5-9A426FFD083A}">
      <dgm:prSet/>
      <dgm:spPr/>
      <dgm:t>
        <a:bodyPr/>
        <a:lstStyle/>
        <a:p>
          <a:endParaRPr lang="fr-FR"/>
        </a:p>
      </dgm:t>
    </dgm:pt>
    <dgm:pt modelId="{A76FBBC4-C785-404A-875A-CBC72E84E3B2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fr-FR" dirty="0" smtClean="0"/>
            <a:t>eCabines</a:t>
          </a:r>
          <a:endParaRPr lang="fr-FR" dirty="0"/>
        </a:p>
      </dgm:t>
    </dgm:pt>
    <dgm:pt modelId="{55538FF6-81D6-4BB2-85B7-F9436AE78634}" type="parTrans" cxnId="{76A8CD5A-EF83-475F-AB26-9247654185DF}">
      <dgm:prSet/>
      <dgm:spPr/>
      <dgm:t>
        <a:bodyPr/>
        <a:lstStyle/>
        <a:p>
          <a:endParaRPr lang="fr-FR"/>
        </a:p>
      </dgm:t>
    </dgm:pt>
    <dgm:pt modelId="{94CFC24B-25F4-458B-9DED-B2DFE93953EA}" type="sibTrans" cxnId="{76A8CD5A-EF83-475F-AB26-9247654185DF}">
      <dgm:prSet/>
      <dgm:spPr/>
      <dgm:t>
        <a:bodyPr/>
        <a:lstStyle/>
        <a:p>
          <a:endParaRPr lang="fr-FR"/>
        </a:p>
      </dgm:t>
    </dgm:pt>
    <dgm:pt modelId="{C9451647-CECA-472E-A304-BF95F5F5DCD5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fr-FR" dirty="0" smtClean="0"/>
            <a:t>eCabines</a:t>
          </a:r>
          <a:endParaRPr lang="fr-FR" dirty="0"/>
        </a:p>
      </dgm:t>
    </dgm:pt>
    <dgm:pt modelId="{70C471C2-1EEE-42ED-B7F8-1EF4AF0BC3AE}" type="parTrans" cxnId="{3E1C9FD6-7B77-4F44-966A-75549C792754}">
      <dgm:prSet/>
      <dgm:spPr/>
      <dgm:t>
        <a:bodyPr/>
        <a:lstStyle/>
        <a:p>
          <a:endParaRPr lang="fr-FR"/>
        </a:p>
      </dgm:t>
    </dgm:pt>
    <dgm:pt modelId="{F6C0F91A-F85D-47F8-9F47-ED1FD76AE0B5}" type="sibTrans" cxnId="{3E1C9FD6-7B77-4F44-966A-75549C792754}">
      <dgm:prSet/>
      <dgm:spPr/>
      <dgm:t>
        <a:bodyPr/>
        <a:lstStyle/>
        <a:p>
          <a:endParaRPr lang="fr-FR"/>
        </a:p>
      </dgm:t>
    </dgm:pt>
    <dgm:pt modelId="{BAD0B1A4-5FB0-4F6D-99DD-47AC00305261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fr-FR" dirty="0" err="1" smtClean="0"/>
            <a:t>ecabines</a:t>
          </a:r>
          <a:endParaRPr lang="fr-FR" dirty="0"/>
        </a:p>
      </dgm:t>
    </dgm:pt>
    <dgm:pt modelId="{8FCBF59F-E935-4A71-A05C-F0200D88B0DF}" type="parTrans" cxnId="{F6214F42-DA40-493E-958C-CF0A6588D5B9}">
      <dgm:prSet/>
      <dgm:spPr/>
      <dgm:t>
        <a:bodyPr/>
        <a:lstStyle/>
        <a:p>
          <a:endParaRPr lang="fr-FR"/>
        </a:p>
      </dgm:t>
    </dgm:pt>
    <dgm:pt modelId="{E92784D7-B6B4-4EB7-91EE-6335A7B62B88}" type="sibTrans" cxnId="{F6214F42-DA40-493E-958C-CF0A6588D5B9}">
      <dgm:prSet/>
      <dgm:spPr/>
      <dgm:t>
        <a:bodyPr/>
        <a:lstStyle/>
        <a:p>
          <a:endParaRPr lang="fr-FR"/>
        </a:p>
      </dgm:t>
    </dgm:pt>
    <dgm:pt modelId="{9C113A8E-0ECF-42DE-8B05-00394ECCD96D}" type="pres">
      <dgm:prSet presAssocID="{F473B01B-B1BE-4578-97EF-11F588AFFE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676FB3E-A1DF-4F00-9ED0-C076A36DC7A6}" type="pres">
      <dgm:prSet presAssocID="{FAA01E1F-2232-4C65-95DE-1948247225D0}" presName="hierRoot1" presStyleCnt="0"/>
      <dgm:spPr/>
    </dgm:pt>
    <dgm:pt modelId="{D74C93B3-7CA0-41E2-BBA0-3187D96CBFD2}" type="pres">
      <dgm:prSet presAssocID="{FAA01E1F-2232-4C65-95DE-1948247225D0}" presName="composite" presStyleCnt="0"/>
      <dgm:spPr/>
    </dgm:pt>
    <dgm:pt modelId="{6CBEB46E-1F50-4C87-9E6F-AAE814BB6AF3}" type="pres">
      <dgm:prSet presAssocID="{FAA01E1F-2232-4C65-95DE-1948247225D0}" presName="background" presStyleLbl="node0" presStyleIdx="0" presStyleCnt="1"/>
      <dgm:spPr>
        <a:solidFill>
          <a:srgbClr val="92D050"/>
        </a:solidFill>
      </dgm:spPr>
    </dgm:pt>
    <dgm:pt modelId="{8B1A570D-CB7F-410E-8DD6-3B5E53EBABD4}" type="pres">
      <dgm:prSet presAssocID="{FAA01E1F-2232-4C65-95DE-1948247225D0}" presName="text" presStyleLbl="fgAcc0" presStyleIdx="0" presStyleCnt="1" custScaleX="68221" custScaleY="57287" custLinFactNeighborX="15853" custLinFactNeighborY="-7223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7740ED6-01EE-46F6-B661-1C303B4FF41A}" type="pres">
      <dgm:prSet presAssocID="{FAA01E1F-2232-4C65-95DE-1948247225D0}" presName="hierChild2" presStyleCnt="0"/>
      <dgm:spPr/>
    </dgm:pt>
    <dgm:pt modelId="{DD8753A8-60F0-43FC-B18B-04F783AE94A3}" type="pres">
      <dgm:prSet presAssocID="{ABA99CBF-F91C-4D26-B71F-FE39443B1667}" presName="Name10" presStyleLbl="parChTrans1D2" presStyleIdx="0" presStyleCnt="3"/>
      <dgm:spPr/>
      <dgm:t>
        <a:bodyPr/>
        <a:lstStyle/>
        <a:p>
          <a:endParaRPr lang="fr-FR"/>
        </a:p>
      </dgm:t>
    </dgm:pt>
    <dgm:pt modelId="{A169D2F4-9DF9-4C13-81F7-36269CC53535}" type="pres">
      <dgm:prSet presAssocID="{8B6713B7-CD43-4D0A-A1F0-FDDDDA21C7A4}" presName="hierRoot2" presStyleCnt="0"/>
      <dgm:spPr/>
    </dgm:pt>
    <dgm:pt modelId="{437E02F1-DCFC-41C2-9F6F-E43E253A76BC}" type="pres">
      <dgm:prSet presAssocID="{8B6713B7-CD43-4D0A-A1F0-FDDDDA21C7A4}" presName="composite2" presStyleCnt="0"/>
      <dgm:spPr/>
    </dgm:pt>
    <dgm:pt modelId="{83A8EAA9-E605-4C83-849E-EADA52A75A92}" type="pres">
      <dgm:prSet presAssocID="{8B6713B7-CD43-4D0A-A1F0-FDDDDA21C7A4}" presName="background2" presStyleLbl="node2" presStyleIdx="0" presStyleCnt="3"/>
      <dgm:spPr>
        <a:solidFill>
          <a:srgbClr val="92D050"/>
        </a:solidFill>
      </dgm:spPr>
    </dgm:pt>
    <dgm:pt modelId="{952F40B8-1DFA-4C47-8823-967C41DF15AD}" type="pres">
      <dgm:prSet presAssocID="{8B6713B7-CD43-4D0A-A1F0-FDDDDA21C7A4}" presName="text2" presStyleLbl="fgAcc2" presStyleIdx="0" presStyleCnt="3" custScaleX="55487" custScaleY="4833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5B8B197-6B23-46DF-B9EC-DD55AF40C973}" type="pres">
      <dgm:prSet presAssocID="{8B6713B7-CD43-4D0A-A1F0-FDDDDA21C7A4}" presName="hierChild3" presStyleCnt="0"/>
      <dgm:spPr/>
    </dgm:pt>
    <dgm:pt modelId="{9161DB0C-A240-4394-8671-DFAE8859FEAF}" type="pres">
      <dgm:prSet presAssocID="{45C078E2-4392-4134-9909-6532A3A5D9E9}" presName="Name17" presStyleLbl="parChTrans1D3" presStyleIdx="0" presStyleCnt="6"/>
      <dgm:spPr/>
      <dgm:t>
        <a:bodyPr/>
        <a:lstStyle/>
        <a:p>
          <a:endParaRPr lang="fr-FR"/>
        </a:p>
      </dgm:t>
    </dgm:pt>
    <dgm:pt modelId="{5A183098-CD0B-48DA-9886-B5BE193511EE}" type="pres">
      <dgm:prSet presAssocID="{EAE7C604-10C9-4A11-998F-F003AB4EEA48}" presName="hierRoot3" presStyleCnt="0"/>
      <dgm:spPr/>
    </dgm:pt>
    <dgm:pt modelId="{0B382035-3640-4084-9633-FBC9E7C9A0C0}" type="pres">
      <dgm:prSet presAssocID="{EAE7C604-10C9-4A11-998F-F003AB4EEA48}" presName="composite3" presStyleCnt="0"/>
      <dgm:spPr/>
    </dgm:pt>
    <dgm:pt modelId="{0534FAE4-C11E-470B-85E1-E1B69B871878}" type="pres">
      <dgm:prSet presAssocID="{EAE7C604-10C9-4A11-998F-F003AB4EEA48}" presName="background3" presStyleLbl="node3" presStyleIdx="0" presStyleCnt="6"/>
      <dgm:spPr>
        <a:solidFill>
          <a:srgbClr val="92D050"/>
        </a:solidFill>
      </dgm:spPr>
    </dgm:pt>
    <dgm:pt modelId="{01914058-C0B9-4B8B-9A52-199EB3068D73}" type="pres">
      <dgm:prSet presAssocID="{EAE7C604-10C9-4A11-998F-F003AB4EEA48}" presName="text3" presStyleLbl="fgAcc3" presStyleIdx="0" presStyleCnt="6" custScaleX="42848" custScaleY="53200" custLinFactNeighborX="3120" custLinFactNeighborY="459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40B7CE5-F8C6-4AFE-93E3-EC7D00FBDC34}" type="pres">
      <dgm:prSet presAssocID="{EAE7C604-10C9-4A11-998F-F003AB4EEA48}" presName="hierChild4" presStyleCnt="0"/>
      <dgm:spPr/>
    </dgm:pt>
    <dgm:pt modelId="{1A8C1689-AE41-40A0-8E67-7F6F47699745}" type="pres">
      <dgm:prSet presAssocID="{2CE0793D-E7A0-4785-8DD7-62D807BE9889}" presName="Name17" presStyleLbl="parChTrans1D3" presStyleIdx="1" presStyleCnt="6"/>
      <dgm:spPr/>
      <dgm:t>
        <a:bodyPr/>
        <a:lstStyle/>
        <a:p>
          <a:endParaRPr lang="fr-FR"/>
        </a:p>
      </dgm:t>
    </dgm:pt>
    <dgm:pt modelId="{265A1FCD-96CA-4016-85F1-50584A80DB88}" type="pres">
      <dgm:prSet presAssocID="{6066D436-7BC3-4AD2-96ED-2D7165EFC85F}" presName="hierRoot3" presStyleCnt="0"/>
      <dgm:spPr/>
    </dgm:pt>
    <dgm:pt modelId="{FA0604A2-D8EE-43DA-958E-F5011A1FA0F5}" type="pres">
      <dgm:prSet presAssocID="{6066D436-7BC3-4AD2-96ED-2D7165EFC85F}" presName="composite3" presStyleCnt="0"/>
      <dgm:spPr/>
    </dgm:pt>
    <dgm:pt modelId="{EF324487-B8AF-437C-9750-D0C35C917BF9}" type="pres">
      <dgm:prSet presAssocID="{6066D436-7BC3-4AD2-96ED-2D7165EFC85F}" presName="background3" presStyleLbl="node3" presStyleIdx="1" presStyleCnt="6"/>
      <dgm:spPr>
        <a:solidFill>
          <a:srgbClr val="92D050"/>
        </a:solidFill>
      </dgm:spPr>
    </dgm:pt>
    <dgm:pt modelId="{D96AB94C-283F-4615-AEE6-BD3FC30AAB03}" type="pres">
      <dgm:prSet presAssocID="{6066D436-7BC3-4AD2-96ED-2D7165EFC85F}" presName="text3" presStyleLbl="fgAcc3" presStyleIdx="1" presStyleCnt="6" custScaleX="39942" custScaleY="50870" custLinFactNeighborX="-4656" custLinFactNeighborY="459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45397C7-573F-4D8A-BE4F-78594C25FC7E}" type="pres">
      <dgm:prSet presAssocID="{6066D436-7BC3-4AD2-96ED-2D7165EFC85F}" presName="hierChild4" presStyleCnt="0"/>
      <dgm:spPr/>
    </dgm:pt>
    <dgm:pt modelId="{2B06C6EF-D4AC-4EF8-887E-D9B7F40D5B71}" type="pres">
      <dgm:prSet presAssocID="{D81FB88F-28A2-4F55-B4FC-CA58A0A62787}" presName="Name10" presStyleLbl="parChTrans1D2" presStyleIdx="1" presStyleCnt="3"/>
      <dgm:spPr/>
      <dgm:t>
        <a:bodyPr/>
        <a:lstStyle/>
        <a:p>
          <a:endParaRPr lang="fr-FR"/>
        </a:p>
      </dgm:t>
    </dgm:pt>
    <dgm:pt modelId="{84423C19-680B-4D4B-BFE0-C3C87A8EBF5A}" type="pres">
      <dgm:prSet presAssocID="{A59737BE-DC10-4F8B-B1D2-576B4A8B0E92}" presName="hierRoot2" presStyleCnt="0"/>
      <dgm:spPr/>
    </dgm:pt>
    <dgm:pt modelId="{B7A7DC02-A590-404A-81B8-A83379167D42}" type="pres">
      <dgm:prSet presAssocID="{A59737BE-DC10-4F8B-B1D2-576B4A8B0E92}" presName="composite2" presStyleCnt="0"/>
      <dgm:spPr/>
    </dgm:pt>
    <dgm:pt modelId="{399D8483-2151-4419-B36B-9F2973C2846D}" type="pres">
      <dgm:prSet presAssocID="{A59737BE-DC10-4F8B-B1D2-576B4A8B0E92}" presName="background2" presStyleLbl="node2" presStyleIdx="1" presStyleCnt="3"/>
      <dgm:spPr>
        <a:solidFill>
          <a:srgbClr val="92D050"/>
        </a:solidFill>
      </dgm:spPr>
    </dgm:pt>
    <dgm:pt modelId="{6CC89563-F7AF-44C9-88F0-DF5C59066863}" type="pres">
      <dgm:prSet presAssocID="{A59737BE-DC10-4F8B-B1D2-576B4A8B0E92}" presName="text2" presStyleLbl="fgAcc2" presStyleIdx="1" presStyleCnt="3" custScaleX="58044" custScaleY="48116" custLinFactNeighborX="-24216" custLinFactNeighborY="16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734D6DD-943D-4FE0-A15A-84FAAFDEA4A1}" type="pres">
      <dgm:prSet presAssocID="{A59737BE-DC10-4F8B-B1D2-576B4A8B0E92}" presName="hierChild3" presStyleCnt="0"/>
      <dgm:spPr/>
    </dgm:pt>
    <dgm:pt modelId="{E0AC4354-7E27-40F8-A5E9-7AA4DA6269FA}" type="pres">
      <dgm:prSet presAssocID="{AA68D498-37FE-4625-850C-5927B7A072E2}" presName="Name17" presStyleLbl="parChTrans1D3" presStyleIdx="2" presStyleCnt="6"/>
      <dgm:spPr/>
      <dgm:t>
        <a:bodyPr/>
        <a:lstStyle/>
        <a:p>
          <a:endParaRPr lang="fr-FR"/>
        </a:p>
      </dgm:t>
    </dgm:pt>
    <dgm:pt modelId="{D55915ED-0AE2-4870-89CE-7B117235D3E4}" type="pres">
      <dgm:prSet presAssocID="{801558C4-8C24-4E7B-99CD-DDFA04D4F00F}" presName="hierRoot3" presStyleCnt="0"/>
      <dgm:spPr/>
    </dgm:pt>
    <dgm:pt modelId="{A970E567-8416-4091-8A26-6B45BDEDECB1}" type="pres">
      <dgm:prSet presAssocID="{801558C4-8C24-4E7B-99CD-DDFA04D4F00F}" presName="composite3" presStyleCnt="0"/>
      <dgm:spPr/>
    </dgm:pt>
    <dgm:pt modelId="{438A61C7-C7F7-45B6-9B3E-90E17395D974}" type="pres">
      <dgm:prSet presAssocID="{801558C4-8C24-4E7B-99CD-DDFA04D4F00F}" presName="background3" presStyleLbl="node3" presStyleIdx="2" presStyleCnt="6"/>
      <dgm:spPr>
        <a:solidFill>
          <a:srgbClr val="92D050"/>
        </a:solidFill>
      </dgm:spPr>
    </dgm:pt>
    <dgm:pt modelId="{39A10513-3603-4312-AD20-29E376E0082B}" type="pres">
      <dgm:prSet presAssocID="{801558C4-8C24-4E7B-99CD-DDFA04D4F00F}" presName="text3" presStyleLbl="fgAcc3" presStyleIdx="2" presStyleCnt="6" custScaleX="43791" custScaleY="45842" custLinFactNeighborX="-5002" custLinFactNeighborY="454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4F35288-E169-4E5B-B253-DA10199A1A9E}" type="pres">
      <dgm:prSet presAssocID="{801558C4-8C24-4E7B-99CD-DDFA04D4F00F}" presName="hierChild4" presStyleCnt="0"/>
      <dgm:spPr/>
    </dgm:pt>
    <dgm:pt modelId="{67CA350B-E8D1-4153-BBE8-C7B02310F5F4}" type="pres">
      <dgm:prSet presAssocID="{55538FF6-81D6-4BB2-85B7-F9436AE78634}" presName="Name17" presStyleLbl="parChTrans1D3" presStyleIdx="3" presStyleCnt="6"/>
      <dgm:spPr/>
      <dgm:t>
        <a:bodyPr/>
        <a:lstStyle/>
        <a:p>
          <a:endParaRPr lang="fr-FR"/>
        </a:p>
      </dgm:t>
    </dgm:pt>
    <dgm:pt modelId="{450DBB85-D9F4-41BF-8C5F-4696779423EE}" type="pres">
      <dgm:prSet presAssocID="{A76FBBC4-C785-404A-875A-CBC72E84E3B2}" presName="hierRoot3" presStyleCnt="0"/>
      <dgm:spPr/>
    </dgm:pt>
    <dgm:pt modelId="{8C702F6C-44CC-4FBE-801D-F1EA3F0C218B}" type="pres">
      <dgm:prSet presAssocID="{A76FBBC4-C785-404A-875A-CBC72E84E3B2}" presName="composite3" presStyleCnt="0"/>
      <dgm:spPr/>
    </dgm:pt>
    <dgm:pt modelId="{EB6C2E6F-6067-47B2-A3B0-F83B82D59BE1}" type="pres">
      <dgm:prSet presAssocID="{A76FBBC4-C785-404A-875A-CBC72E84E3B2}" presName="background3" presStyleLbl="node3" presStyleIdx="3" presStyleCnt="6"/>
      <dgm:spPr>
        <a:solidFill>
          <a:srgbClr val="92D050"/>
        </a:solidFill>
      </dgm:spPr>
    </dgm:pt>
    <dgm:pt modelId="{0CCBD38E-D5CF-44AC-822D-8C56D1CD141D}" type="pres">
      <dgm:prSet presAssocID="{A76FBBC4-C785-404A-875A-CBC72E84E3B2}" presName="text3" presStyleLbl="fgAcc3" presStyleIdx="3" presStyleCnt="6" custScaleX="53809" custScaleY="47372" custLinFactNeighborX="-13775" custLinFactNeighborY="454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6C2A307-8CA3-482F-A320-97220A8F9CA5}" type="pres">
      <dgm:prSet presAssocID="{A76FBBC4-C785-404A-875A-CBC72E84E3B2}" presName="hierChild4" presStyleCnt="0"/>
      <dgm:spPr/>
    </dgm:pt>
    <dgm:pt modelId="{A72D75D3-CBDB-4ABC-802E-10E510D8D062}" type="pres">
      <dgm:prSet presAssocID="{7F0CB0DB-110E-40F5-B6D2-3D8990386E8A}" presName="Name10" presStyleLbl="parChTrans1D2" presStyleIdx="2" presStyleCnt="3"/>
      <dgm:spPr/>
      <dgm:t>
        <a:bodyPr/>
        <a:lstStyle/>
        <a:p>
          <a:endParaRPr lang="fr-FR"/>
        </a:p>
      </dgm:t>
    </dgm:pt>
    <dgm:pt modelId="{A43DDF9B-BB65-4FB7-8EAA-ED688AC13B2E}" type="pres">
      <dgm:prSet presAssocID="{660FBBB9-BC59-4DA3-85C8-0A218BCFA2DF}" presName="hierRoot2" presStyleCnt="0"/>
      <dgm:spPr/>
    </dgm:pt>
    <dgm:pt modelId="{EA66BDC7-C6D4-4A0C-B590-FEBDC0AF5C9E}" type="pres">
      <dgm:prSet presAssocID="{660FBBB9-BC59-4DA3-85C8-0A218BCFA2DF}" presName="composite2" presStyleCnt="0"/>
      <dgm:spPr/>
    </dgm:pt>
    <dgm:pt modelId="{21434239-B9FD-423A-8535-059CFF2D8AD2}" type="pres">
      <dgm:prSet presAssocID="{660FBBB9-BC59-4DA3-85C8-0A218BCFA2DF}" presName="background2" presStyleLbl="node2" presStyleIdx="2" presStyleCnt="3"/>
      <dgm:spPr>
        <a:solidFill>
          <a:srgbClr val="92D050"/>
        </a:solidFill>
      </dgm:spPr>
    </dgm:pt>
    <dgm:pt modelId="{3A796E78-6A44-4175-85F6-7EF99DF9480C}" type="pres">
      <dgm:prSet presAssocID="{660FBBB9-BC59-4DA3-85C8-0A218BCFA2DF}" presName="text2" presStyleLbl="fgAcc2" presStyleIdx="2" presStyleCnt="3" custScaleX="56735" custScaleY="3651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B892D83-D542-4A41-9831-02933A006148}" type="pres">
      <dgm:prSet presAssocID="{660FBBB9-BC59-4DA3-85C8-0A218BCFA2DF}" presName="hierChild3" presStyleCnt="0"/>
      <dgm:spPr/>
    </dgm:pt>
    <dgm:pt modelId="{0C2E19A9-2EE2-48B6-B7E6-8C1E507B1420}" type="pres">
      <dgm:prSet presAssocID="{70C471C2-1EEE-42ED-B7F8-1EF4AF0BC3AE}" presName="Name17" presStyleLbl="parChTrans1D3" presStyleIdx="4" presStyleCnt="6"/>
      <dgm:spPr/>
      <dgm:t>
        <a:bodyPr/>
        <a:lstStyle/>
        <a:p>
          <a:endParaRPr lang="fr-FR"/>
        </a:p>
      </dgm:t>
    </dgm:pt>
    <dgm:pt modelId="{4197B6A3-7E68-4673-AE81-36847057A9F5}" type="pres">
      <dgm:prSet presAssocID="{C9451647-CECA-472E-A304-BF95F5F5DCD5}" presName="hierRoot3" presStyleCnt="0"/>
      <dgm:spPr/>
    </dgm:pt>
    <dgm:pt modelId="{A5269ECA-D20C-44EA-B6ED-45F645C24F9D}" type="pres">
      <dgm:prSet presAssocID="{C9451647-CECA-472E-A304-BF95F5F5DCD5}" presName="composite3" presStyleCnt="0"/>
      <dgm:spPr/>
    </dgm:pt>
    <dgm:pt modelId="{F5FFF43F-51C1-486D-A3D0-234C661FF2EF}" type="pres">
      <dgm:prSet presAssocID="{C9451647-CECA-472E-A304-BF95F5F5DCD5}" presName="background3" presStyleLbl="node3" presStyleIdx="4" presStyleCnt="6"/>
      <dgm:spPr>
        <a:solidFill>
          <a:srgbClr val="92D050"/>
        </a:solidFill>
      </dgm:spPr>
    </dgm:pt>
    <dgm:pt modelId="{5B183D13-F09A-4F41-AC10-7E702B2066DE}" type="pres">
      <dgm:prSet presAssocID="{C9451647-CECA-472E-A304-BF95F5F5DCD5}" presName="text3" presStyleLbl="fgAcc3" presStyleIdx="4" presStyleCnt="6" custScaleX="56150" custScaleY="44629" custLinFactNeighborX="-16776" custLinFactNeighborY="6545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4C9A1F9-CBF9-4CCD-AC44-55ED5CEA856C}" type="pres">
      <dgm:prSet presAssocID="{C9451647-CECA-472E-A304-BF95F5F5DCD5}" presName="hierChild4" presStyleCnt="0"/>
      <dgm:spPr/>
    </dgm:pt>
    <dgm:pt modelId="{89D4E334-B11A-4BBE-8541-6EFDAEA6A7EB}" type="pres">
      <dgm:prSet presAssocID="{8FCBF59F-E935-4A71-A05C-F0200D88B0DF}" presName="Name17" presStyleLbl="parChTrans1D3" presStyleIdx="5" presStyleCnt="6"/>
      <dgm:spPr/>
      <dgm:t>
        <a:bodyPr/>
        <a:lstStyle/>
        <a:p>
          <a:endParaRPr lang="fr-FR"/>
        </a:p>
      </dgm:t>
    </dgm:pt>
    <dgm:pt modelId="{D815E0BD-69AA-44F8-94FE-7733F42974B7}" type="pres">
      <dgm:prSet presAssocID="{BAD0B1A4-5FB0-4F6D-99DD-47AC00305261}" presName="hierRoot3" presStyleCnt="0"/>
      <dgm:spPr/>
    </dgm:pt>
    <dgm:pt modelId="{AF2454D4-B02A-4C6F-BF1E-24786073F699}" type="pres">
      <dgm:prSet presAssocID="{BAD0B1A4-5FB0-4F6D-99DD-47AC00305261}" presName="composite3" presStyleCnt="0"/>
      <dgm:spPr/>
    </dgm:pt>
    <dgm:pt modelId="{273796B5-7E92-452C-8ACE-E676EB161BF7}" type="pres">
      <dgm:prSet presAssocID="{BAD0B1A4-5FB0-4F6D-99DD-47AC00305261}" presName="background3" presStyleLbl="node3" presStyleIdx="5" presStyleCnt="6"/>
      <dgm:spPr>
        <a:solidFill>
          <a:srgbClr val="92D050"/>
        </a:solidFill>
      </dgm:spPr>
    </dgm:pt>
    <dgm:pt modelId="{C5C8945C-8627-475C-B391-A261C3786219}" type="pres">
      <dgm:prSet presAssocID="{BAD0B1A4-5FB0-4F6D-99DD-47AC00305261}" presName="text3" presStyleLbl="fgAcc3" presStyleIdx="5" presStyleCnt="6" custScaleX="45708" custScaleY="53804" custLinFactNeighborX="3884" custLinFactNeighborY="5358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10C771F-29A3-4FA4-9DA2-BF00F52A7A75}" type="pres">
      <dgm:prSet presAssocID="{BAD0B1A4-5FB0-4F6D-99DD-47AC00305261}" presName="hierChild4" presStyleCnt="0"/>
      <dgm:spPr/>
    </dgm:pt>
  </dgm:ptLst>
  <dgm:cxnLst>
    <dgm:cxn modelId="{7FB09890-8421-4082-B4C1-EFBA28BDBFD8}" type="presOf" srcId="{45C078E2-4392-4134-9909-6532A3A5D9E9}" destId="{9161DB0C-A240-4394-8671-DFAE8859FEAF}" srcOrd="0" destOrd="0" presId="urn:microsoft.com/office/officeart/2005/8/layout/hierarchy1"/>
    <dgm:cxn modelId="{36B6BC5E-05D1-47DA-A6F9-ABD8D5F9FA11}" type="presOf" srcId="{D81FB88F-28A2-4F55-B4FC-CA58A0A62787}" destId="{2B06C6EF-D4AC-4EF8-887E-D9B7F40D5B71}" srcOrd="0" destOrd="0" presId="urn:microsoft.com/office/officeart/2005/8/layout/hierarchy1"/>
    <dgm:cxn modelId="{88856E30-11D0-46D5-838F-B83AEA3ED72F}" type="presOf" srcId="{EAE7C604-10C9-4A11-998F-F003AB4EEA48}" destId="{01914058-C0B9-4B8B-9A52-199EB3068D73}" srcOrd="0" destOrd="0" presId="urn:microsoft.com/office/officeart/2005/8/layout/hierarchy1"/>
    <dgm:cxn modelId="{B8A9360E-7E28-44CF-85B3-2C85922B1C80}" type="presOf" srcId="{BAD0B1A4-5FB0-4F6D-99DD-47AC00305261}" destId="{C5C8945C-8627-475C-B391-A261C3786219}" srcOrd="0" destOrd="0" presId="urn:microsoft.com/office/officeart/2005/8/layout/hierarchy1"/>
    <dgm:cxn modelId="{E1ADCA2F-7C0E-4F14-BE34-BDC1E86230C5}" srcId="{8B6713B7-CD43-4D0A-A1F0-FDDDDA21C7A4}" destId="{EAE7C604-10C9-4A11-998F-F003AB4EEA48}" srcOrd="0" destOrd="0" parTransId="{45C078E2-4392-4134-9909-6532A3A5D9E9}" sibTransId="{F93546E2-4D64-4B55-98BC-2D5FAA4DC286}"/>
    <dgm:cxn modelId="{9CF4A001-7892-4F2A-A48C-49DE9692F2A2}" srcId="{FAA01E1F-2232-4C65-95DE-1948247225D0}" destId="{8B6713B7-CD43-4D0A-A1F0-FDDDDA21C7A4}" srcOrd="0" destOrd="0" parTransId="{ABA99CBF-F91C-4D26-B71F-FE39443B1667}" sibTransId="{1F38CC06-E155-43AA-B5AB-AD7D33EF3328}"/>
    <dgm:cxn modelId="{BD929811-233A-4AEB-97E1-42BFBBE8AC8E}" type="presOf" srcId="{7F0CB0DB-110E-40F5-B6D2-3D8990386E8A}" destId="{A72D75D3-CBDB-4ABC-802E-10E510D8D062}" srcOrd="0" destOrd="0" presId="urn:microsoft.com/office/officeart/2005/8/layout/hierarchy1"/>
    <dgm:cxn modelId="{8FBD73E2-B213-421A-AA45-CADFF52186AA}" srcId="{FAA01E1F-2232-4C65-95DE-1948247225D0}" destId="{A59737BE-DC10-4F8B-B1D2-576B4A8B0E92}" srcOrd="1" destOrd="0" parTransId="{D81FB88F-28A2-4F55-B4FC-CA58A0A62787}" sibTransId="{637704B1-4324-4B2F-84FA-1A4292DFAE0E}"/>
    <dgm:cxn modelId="{97B7521C-481F-4460-9BE1-9ADF06C6E407}" type="presOf" srcId="{FAA01E1F-2232-4C65-95DE-1948247225D0}" destId="{8B1A570D-CB7F-410E-8DD6-3B5E53EBABD4}" srcOrd="0" destOrd="0" presId="urn:microsoft.com/office/officeart/2005/8/layout/hierarchy1"/>
    <dgm:cxn modelId="{E3F2A2B4-1B8D-48DA-88FA-A169A87CFDDE}" type="presOf" srcId="{55538FF6-81D6-4BB2-85B7-F9436AE78634}" destId="{67CA350B-E8D1-4153-BBE8-C7B02310F5F4}" srcOrd="0" destOrd="0" presId="urn:microsoft.com/office/officeart/2005/8/layout/hierarchy1"/>
    <dgm:cxn modelId="{25BF5A02-EB2E-47FF-8758-9100B0C383E0}" type="presOf" srcId="{ABA99CBF-F91C-4D26-B71F-FE39443B1667}" destId="{DD8753A8-60F0-43FC-B18B-04F783AE94A3}" srcOrd="0" destOrd="0" presId="urn:microsoft.com/office/officeart/2005/8/layout/hierarchy1"/>
    <dgm:cxn modelId="{F6214F42-DA40-493E-958C-CF0A6588D5B9}" srcId="{660FBBB9-BC59-4DA3-85C8-0A218BCFA2DF}" destId="{BAD0B1A4-5FB0-4F6D-99DD-47AC00305261}" srcOrd="1" destOrd="0" parTransId="{8FCBF59F-E935-4A71-A05C-F0200D88B0DF}" sibTransId="{E92784D7-B6B4-4EB7-91EE-6335A7B62B88}"/>
    <dgm:cxn modelId="{76A8CD5A-EF83-475F-AB26-9247654185DF}" srcId="{A59737BE-DC10-4F8B-B1D2-576B4A8B0E92}" destId="{A76FBBC4-C785-404A-875A-CBC72E84E3B2}" srcOrd="1" destOrd="0" parTransId="{55538FF6-81D6-4BB2-85B7-F9436AE78634}" sibTransId="{94CFC24B-25F4-458B-9DED-B2DFE93953EA}"/>
    <dgm:cxn modelId="{3EA24870-A9BC-42FC-90B0-BFC2FF63672A}" type="presOf" srcId="{8FCBF59F-E935-4A71-A05C-F0200D88B0DF}" destId="{89D4E334-B11A-4BBE-8541-6EFDAEA6A7EB}" srcOrd="0" destOrd="0" presId="urn:microsoft.com/office/officeart/2005/8/layout/hierarchy1"/>
    <dgm:cxn modelId="{11DC8031-A854-40A4-B553-C30545264502}" type="presOf" srcId="{A76FBBC4-C785-404A-875A-CBC72E84E3B2}" destId="{0CCBD38E-D5CF-44AC-822D-8C56D1CD141D}" srcOrd="0" destOrd="0" presId="urn:microsoft.com/office/officeart/2005/8/layout/hierarchy1"/>
    <dgm:cxn modelId="{03D09DEB-5CD6-4A47-87CC-837AD70BE70E}" type="presOf" srcId="{AA68D498-37FE-4625-850C-5927B7A072E2}" destId="{E0AC4354-7E27-40F8-A5E9-7AA4DA6269FA}" srcOrd="0" destOrd="0" presId="urn:microsoft.com/office/officeart/2005/8/layout/hierarchy1"/>
    <dgm:cxn modelId="{B18B479B-0BE7-4107-BB80-3EC0B6B44924}" type="presOf" srcId="{70C471C2-1EEE-42ED-B7F8-1EF4AF0BC3AE}" destId="{0C2E19A9-2EE2-48B6-B7E6-8C1E507B1420}" srcOrd="0" destOrd="0" presId="urn:microsoft.com/office/officeart/2005/8/layout/hierarchy1"/>
    <dgm:cxn modelId="{5BE247C3-FE33-46E6-91CD-8126FA2058C4}" type="presOf" srcId="{6066D436-7BC3-4AD2-96ED-2D7165EFC85F}" destId="{D96AB94C-283F-4615-AEE6-BD3FC30AAB03}" srcOrd="0" destOrd="0" presId="urn:microsoft.com/office/officeart/2005/8/layout/hierarchy1"/>
    <dgm:cxn modelId="{75CE1E0A-47C7-48A8-931B-C70B123CA298}" type="presOf" srcId="{F473B01B-B1BE-4578-97EF-11F588AFFE6F}" destId="{9C113A8E-0ECF-42DE-8B05-00394ECCD96D}" srcOrd="0" destOrd="0" presId="urn:microsoft.com/office/officeart/2005/8/layout/hierarchy1"/>
    <dgm:cxn modelId="{34C01076-E616-4C22-8B4F-42D92EA9538E}" type="presOf" srcId="{C9451647-CECA-472E-A304-BF95F5F5DCD5}" destId="{5B183D13-F09A-4F41-AC10-7E702B2066DE}" srcOrd="0" destOrd="0" presId="urn:microsoft.com/office/officeart/2005/8/layout/hierarchy1"/>
    <dgm:cxn modelId="{C5D5A889-6B54-4192-90F5-1E0D37F7384F}" srcId="{A59737BE-DC10-4F8B-B1D2-576B4A8B0E92}" destId="{801558C4-8C24-4E7B-99CD-DDFA04D4F00F}" srcOrd="0" destOrd="0" parTransId="{AA68D498-37FE-4625-850C-5927B7A072E2}" sibTransId="{782370CD-071D-49E2-94EF-E0C5E29A2D53}"/>
    <dgm:cxn modelId="{FD966E42-C552-4A9E-83D8-4FE76993F909}" type="presOf" srcId="{2CE0793D-E7A0-4785-8DD7-62D807BE9889}" destId="{1A8C1689-AE41-40A0-8E67-7F6F47699745}" srcOrd="0" destOrd="0" presId="urn:microsoft.com/office/officeart/2005/8/layout/hierarchy1"/>
    <dgm:cxn modelId="{C65E03AC-D1E4-44D7-B5D2-5D8EBD0CD873}" type="presOf" srcId="{801558C4-8C24-4E7B-99CD-DDFA04D4F00F}" destId="{39A10513-3603-4312-AD20-29E376E0082B}" srcOrd="0" destOrd="0" presId="urn:microsoft.com/office/officeart/2005/8/layout/hierarchy1"/>
    <dgm:cxn modelId="{CB258781-FA15-400C-B628-9B3119E651AE}" type="presOf" srcId="{8B6713B7-CD43-4D0A-A1F0-FDDDDA21C7A4}" destId="{952F40B8-1DFA-4C47-8823-967C41DF15AD}" srcOrd="0" destOrd="0" presId="urn:microsoft.com/office/officeart/2005/8/layout/hierarchy1"/>
    <dgm:cxn modelId="{3E1C9FD6-7B77-4F44-966A-75549C792754}" srcId="{660FBBB9-BC59-4DA3-85C8-0A218BCFA2DF}" destId="{C9451647-CECA-472E-A304-BF95F5F5DCD5}" srcOrd="0" destOrd="0" parTransId="{70C471C2-1EEE-42ED-B7F8-1EF4AF0BC3AE}" sibTransId="{F6C0F91A-F85D-47F8-9F47-ED1FD76AE0B5}"/>
    <dgm:cxn modelId="{52F4C45C-741C-4AF5-8DB5-9A426FFD083A}" srcId="{FAA01E1F-2232-4C65-95DE-1948247225D0}" destId="{660FBBB9-BC59-4DA3-85C8-0A218BCFA2DF}" srcOrd="2" destOrd="0" parTransId="{7F0CB0DB-110E-40F5-B6D2-3D8990386E8A}" sibTransId="{0DFA2E4D-48F0-48FB-AB57-505E4E2540EE}"/>
    <dgm:cxn modelId="{6B03C7B4-50DE-4972-8AF9-F4425B7C2324}" srcId="{F473B01B-B1BE-4578-97EF-11F588AFFE6F}" destId="{FAA01E1F-2232-4C65-95DE-1948247225D0}" srcOrd="0" destOrd="0" parTransId="{B7B4467B-B1F3-45DC-81C2-EB81BD7E1428}" sibTransId="{1904125D-8B95-4471-82B7-3E320AC81AD3}"/>
    <dgm:cxn modelId="{9B593F75-9538-4A0A-8C88-00890BE59354}" type="presOf" srcId="{660FBBB9-BC59-4DA3-85C8-0A218BCFA2DF}" destId="{3A796E78-6A44-4175-85F6-7EF99DF9480C}" srcOrd="0" destOrd="0" presId="urn:microsoft.com/office/officeart/2005/8/layout/hierarchy1"/>
    <dgm:cxn modelId="{93EBC1DE-EC35-437E-83DA-386C5188BAA9}" type="presOf" srcId="{A59737BE-DC10-4F8B-B1D2-576B4A8B0E92}" destId="{6CC89563-F7AF-44C9-88F0-DF5C59066863}" srcOrd="0" destOrd="0" presId="urn:microsoft.com/office/officeart/2005/8/layout/hierarchy1"/>
    <dgm:cxn modelId="{C275691A-5E8B-4A6A-BB05-AC0CAE4A4703}" srcId="{8B6713B7-CD43-4D0A-A1F0-FDDDDA21C7A4}" destId="{6066D436-7BC3-4AD2-96ED-2D7165EFC85F}" srcOrd="1" destOrd="0" parTransId="{2CE0793D-E7A0-4785-8DD7-62D807BE9889}" sibTransId="{FC326928-BAFB-4884-BCE3-34AA0D7A538A}"/>
    <dgm:cxn modelId="{D76161F0-3D62-4F9F-9D28-A0CDEA8FA4A9}" type="presParOf" srcId="{9C113A8E-0ECF-42DE-8B05-00394ECCD96D}" destId="{A676FB3E-A1DF-4F00-9ED0-C076A36DC7A6}" srcOrd="0" destOrd="0" presId="urn:microsoft.com/office/officeart/2005/8/layout/hierarchy1"/>
    <dgm:cxn modelId="{3A258FC4-58CE-4F19-927B-531B58D48C80}" type="presParOf" srcId="{A676FB3E-A1DF-4F00-9ED0-C076A36DC7A6}" destId="{D74C93B3-7CA0-41E2-BBA0-3187D96CBFD2}" srcOrd="0" destOrd="0" presId="urn:microsoft.com/office/officeart/2005/8/layout/hierarchy1"/>
    <dgm:cxn modelId="{E2C21ED6-FE45-4B5A-8B06-93F63283F730}" type="presParOf" srcId="{D74C93B3-7CA0-41E2-BBA0-3187D96CBFD2}" destId="{6CBEB46E-1F50-4C87-9E6F-AAE814BB6AF3}" srcOrd="0" destOrd="0" presId="urn:microsoft.com/office/officeart/2005/8/layout/hierarchy1"/>
    <dgm:cxn modelId="{37F41519-2E6A-4121-BDCB-52BC0796C7C6}" type="presParOf" srcId="{D74C93B3-7CA0-41E2-BBA0-3187D96CBFD2}" destId="{8B1A570D-CB7F-410E-8DD6-3B5E53EBABD4}" srcOrd="1" destOrd="0" presId="urn:microsoft.com/office/officeart/2005/8/layout/hierarchy1"/>
    <dgm:cxn modelId="{9C474340-EACA-443A-91E6-243D8155876C}" type="presParOf" srcId="{A676FB3E-A1DF-4F00-9ED0-C076A36DC7A6}" destId="{27740ED6-01EE-46F6-B661-1C303B4FF41A}" srcOrd="1" destOrd="0" presId="urn:microsoft.com/office/officeart/2005/8/layout/hierarchy1"/>
    <dgm:cxn modelId="{E6AD760B-5571-4D71-8780-22DA84AFCF0A}" type="presParOf" srcId="{27740ED6-01EE-46F6-B661-1C303B4FF41A}" destId="{DD8753A8-60F0-43FC-B18B-04F783AE94A3}" srcOrd="0" destOrd="0" presId="urn:microsoft.com/office/officeart/2005/8/layout/hierarchy1"/>
    <dgm:cxn modelId="{50200A66-3F7B-40BD-8105-226F3EEF64AF}" type="presParOf" srcId="{27740ED6-01EE-46F6-B661-1C303B4FF41A}" destId="{A169D2F4-9DF9-4C13-81F7-36269CC53535}" srcOrd="1" destOrd="0" presId="urn:microsoft.com/office/officeart/2005/8/layout/hierarchy1"/>
    <dgm:cxn modelId="{053B5CB1-AD86-4421-A77A-10C2DF0046AF}" type="presParOf" srcId="{A169D2F4-9DF9-4C13-81F7-36269CC53535}" destId="{437E02F1-DCFC-41C2-9F6F-E43E253A76BC}" srcOrd="0" destOrd="0" presId="urn:microsoft.com/office/officeart/2005/8/layout/hierarchy1"/>
    <dgm:cxn modelId="{F15D2243-A210-4C01-A990-64BBFCC6BF59}" type="presParOf" srcId="{437E02F1-DCFC-41C2-9F6F-E43E253A76BC}" destId="{83A8EAA9-E605-4C83-849E-EADA52A75A92}" srcOrd="0" destOrd="0" presId="urn:microsoft.com/office/officeart/2005/8/layout/hierarchy1"/>
    <dgm:cxn modelId="{1EDCC9B3-64C6-4D18-A6ED-84BEC1CAA171}" type="presParOf" srcId="{437E02F1-DCFC-41C2-9F6F-E43E253A76BC}" destId="{952F40B8-1DFA-4C47-8823-967C41DF15AD}" srcOrd="1" destOrd="0" presId="urn:microsoft.com/office/officeart/2005/8/layout/hierarchy1"/>
    <dgm:cxn modelId="{FBD5D32D-C03D-46EA-9976-70439D83883B}" type="presParOf" srcId="{A169D2F4-9DF9-4C13-81F7-36269CC53535}" destId="{65B8B197-6B23-46DF-B9EC-DD55AF40C973}" srcOrd="1" destOrd="0" presId="urn:microsoft.com/office/officeart/2005/8/layout/hierarchy1"/>
    <dgm:cxn modelId="{F194B81B-87BE-4775-8556-52C57E89BC2A}" type="presParOf" srcId="{65B8B197-6B23-46DF-B9EC-DD55AF40C973}" destId="{9161DB0C-A240-4394-8671-DFAE8859FEAF}" srcOrd="0" destOrd="0" presId="urn:microsoft.com/office/officeart/2005/8/layout/hierarchy1"/>
    <dgm:cxn modelId="{6FF8524D-34E4-4963-83FB-3759AA37C875}" type="presParOf" srcId="{65B8B197-6B23-46DF-B9EC-DD55AF40C973}" destId="{5A183098-CD0B-48DA-9886-B5BE193511EE}" srcOrd="1" destOrd="0" presId="urn:microsoft.com/office/officeart/2005/8/layout/hierarchy1"/>
    <dgm:cxn modelId="{39BACCD7-19CD-4FF6-82CD-D1ADE0D9EBD6}" type="presParOf" srcId="{5A183098-CD0B-48DA-9886-B5BE193511EE}" destId="{0B382035-3640-4084-9633-FBC9E7C9A0C0}" srcOrd="0" destOrd="0" presId="urn:microsoft.com/office/officeart/2005/8/layout/hierarchy1"/>
    <dgm:cxn modelId="{625DF2F4-9CD8-43F2-B55A-BE8B6721A9E0}" type="presParOf" srcId="{0B382035-3640-4084-9633-FBC9E7C9A0C0}" destId="{0534FAE4-C11E-470B-85E1-E1B69B871878}" srcOrd="0" destOrd="0" presId="urn:microsoft.com/office/officeart/2005/8/layout/hierarchy1"/>
    <dgm:cxn modelId="{0815F463-1852-4F68-A537-D37B9B051FD5}" type="presParOf" srcId="{0B382035-3640-4084-9633-FBC9E7C9A0C0}" destId="{01914058-C0B9-4B8B-9A52-199EB3068D73}" srcOrd="1" destOrd="0" presId="urn:microsoft.com/office/officeart/2005/8/layout/hierarchy1"/>
    <dgm:cxn modelId="{01BBCD28-5DCE-4D64-8978-ECC4C42CA2A7}" type="presParOf" srcId="{5A183098-CD0B-48DA-9886-B5BE193511EE}" destId="{340B7CE5-F8C6-4AFE-93E3-EC7D00FBDC34}" srcOrd="1" destOrd="0" presId="urn:microsoft.com/office/officeart/2005/8/layout/hierarchy1"/>
    <dgm:cxn modelId="{99FE3994-20E9-48FA-9179-97FBB982BC22}" type="presParOf" srcId="{65B8B197-6B23-46DF-B9EC-DD55AF40C973}" destId="{1A8C1689-AE41-40A0-8E67-7F6F47699745}" srcOrd="2" destOrd="0" presId="urn:microsoft.com/office/officeart/2005/8/layout/hierarchy1"/>
    <dgm:cxn modelId="{46045EEC-33C9-42DD-A344-9E1A69473040}" type="presParOf" srcId="{65B8B197-6B23-46DF-B9EC-DD55AF40C973}" destId="{265A1FCD-96CA-4016-85F1-50584A80DB88}" srcOrd="3" destOrd="0" presId="urn:microsoft.com/office/officeart/2005/8/layout/hierarchy1"/>
    <dgm:cxn modelId="{A891EF3C-CBED-41D9-8371-41B46E950C26}" type="presParOf" srcId="{265A1FCD-96CA-4016-85F1-50584A80DB88}" destId="{FA0604A2-D8EE-43DA-958E-F5011A1FA0F5}" srcOrd="0" destOrd="0" presId="urn:microsoft.com/office/officeart/2005/8/layout/hierarchy1"/>
    <dgm:cxn modelId="{683355F5-8F32-4EED-BD5E-4BB33831B143}" type="presParOf" srcId="{FA0604A2-D8EE-43DA-958E-F5011A1FA0F5}" destId="{EF324487-B8AF-437C-9750-D0C35C917BF9}" srcOrd="0" destOrd="0" presId="urn:microsoft.com/office/officeart/2005/8/layout/hierarchy1"/>
    <dgm:cxn modelId="{310B1C4E-7F93-4D64-9C16-CF68B241722F}" type="presParOf" srcId="{FA0604A2-D8EE-43DA-958E-F5011A1FA0F5}" destId="{D96AB94C-283F-4615-AEE6-BD3FC30AAB03}" srcOrd="1" destOrd="0" presId="urn:microsoft.com/office/officeart/2005/8/layout/hierarchy1"/>
    <dgm:cxn modelId="{A6668475-D19A-4726-B25B-5AEC168820AD}" type="presParOf" srcId="{265A1FCD-96CA-4016-85F1-50584A80DB88}" destId="{245397C7-573F-4D8A-BE4F-78594C25FC7E}" srcOrd="1" destOrd="0" presId="urn:microsoft.com/office/officeart/2005/8/layout/hierarchy1"/>
    <dgm:cxn modelId="{E4F3FAB6-A8B7-4042-8E4C-56DE14D64385}" type="presParOf" srcId="{27740ED6-01EE-46F6-B661-1C303B4FF41A}" destId="{2B06C6EF-D4AC-4EF8-887E-D9B7F40D5B71}" srcOrd="2" destOrd="0" presId="urn:microsoft.com/office/officeart/2005/8/layout/hierarchy1"/>
    <dgm:cxn modelId="{F176869D-0835-402E-AB02-7443A7867F96}" type="presParOf" srcId="{27740ED6-01EE-46F6-B661-1C303B4FF41A}" destId="{84423C19-680B-4D4B-BFE0-C3C87A8EBF5A}" srcOrd="3" destOrd="0" presId="urn:microsoft.com/office/officeart/2005/8/layout/hierarchy1"/>
    <dgm:cxn modelId="{94749858-5763-4D30-A38D-491A4FD2F46E}" type="presParOf" srcId="{84423C19-680B-4D4B-BFE0-C3C87A8EBF5A}" destId="{B7A7DC02-A590-404A-81B8-A83379167D42}" srcOrd="0" destOrd="0" presId="urn:microsoft.com/office/officeart/2005/8/layout/hierarchy1"/>
    <dgm:cxn modelId="{D701473C-4E27-47B4-93E5-345F69FDD61F}" type="presParOf" srcId="{B7A7DC02-A590-404A-81B8-A83379167D42}" destId="{399D8483-2151-4419-B36B-9F2973C2846D}" srcOrd="0" destOrd="0" presId="urn:microsoft.com/office/officeart/2005/8/layout/hierarchy1"/>
    <dgm:cxn modelId="{08C49615-34EC-494A-8648-171A261D0C08}" type="presParOf" srcId="{B7A7DC02-A590-404A-81B8-A83379167D42}" destId="{6CC89563-F7AF-44C9-88F0-DF5C59066863}" srcOrd="1" destOrd="0" presId="urn:microsoft.com/office/officeart/2005/8/layout/hierarchy1"/>
    <dgm:cxn modelId="{729222B5-4F05-421C-9162-A3679226DFE8}" type="presParOf" srcId="{84423C19-680B-4D4B-BFE0-C3C87A8EBF5A}" destId="{2734D6DD-943D-4FE0-A15A-84FAAFDEA4A1}" srcOrd="1" destOrd="0" presId="urn:microsoft.com/office/officeart/2005/8/layout/hierarchy1"/>
    <dgm:cxn modelId="{9C1DE4C2-E854-4BFA-9084-CC6DC805B8DB}" type="presParOf" srcId="{2734D6DD-943D-4FE0-A15A-84FAAFDEA4A1}" destId="{E0AC4354-7E27-40F8-A5E9-7AA4DA6269FA}" srcOrd="0" destOrd="0" presId="urn:microsoft.com/office/officeart/2005/8/layout/hierarchy1"/>
    <dgm:cxn modelId="{CEA6AA4A-2D9F-4377-98CC-35BAB5C48777}" type="presParOf" srcId="{2734D6DD-943D-4FE0-A15A-84FAAFDEA4A1}" destId="{D55915ED-0AE2-4870-89CE-7B117235D3E4}" srcOrd="1" destOrd="0" presId="urn:microsoft.com/office/officeart/2005/8/layout/hierarchy1"/>
    <dgm:cxn modelId="{714C55E1-9B94-441A-9A72-AF40524D7B65}" type="presParOf" srcId="{D55915ED-0AE2-4870-89CE-7B117235D3E4}" destId="{A970E567-8416-4091-8A26-6B45BDEDECB1}" srcOrd="0" destOrd="0" presId="urn:microsoft.com/office/officeart/2005/8/layout/hierarchy1"/>
    <dgm:cxn modelId="{2BAE3E64-AAF7-4968-AD4E-C57CF3A5F72F}" type="presParOf" srcId="{A970E567-8416-4091-8A26-6B45BDEDECB1}" destId="{438A61C7-C7F7-45B6-9B3E-90E17395D974}" srcOrd="0" destOrd="0" presId="urn:microsoft.com/office/officeart/2005/8/layout/hierarchy1"/>
    <dgm:cxn modelId="{8D07D000-5703-40D9-8E41-25D07CA5D50A}" type="presParOf" srcId="{A970E567-8416-4091-8A26-6B45BDEDECB1}" destId="{39A10513-3603-4312-AD20-29E376E0082B}" srcOrd="1" destOrd="0" presId="urn:microsoft.com/office/officeart/2005/8/layout/hierarchy1"/>
    <dgm:cxn modelId="{120D0130-CDEB-405F-BC34-76D9E80BDC1A}" type="presParOf" srcId="{D55915ED-0AE2-4870-89CE-7B117235D3E4}" destId="{A4F35288-E169-4E5B-B253-DA10199A1A9E}" srcOrd="1" destOrd="0" presId="urn:microsoft.com/office/officeart/2005/8/layout/hierarchy1"/>
    <dgm:cxn modelId="{683E58E6-7D2B-4195-837D-D91E49E6D973}" type="presParOf" srcId="{2734D6DD-943D-4FE0-A15A-84FAAFDEA4A1}" destId="{67CA350B-E8D1-4153-BBE8-C7B02310F5F4}" srcOrd="2" destOrd="0" presId="urn:microsoft.com/office/officeart/2005/8/layout/hierarchy1"/>
    <dgm:cxn modelId="{7E8858B5-3BDD-4BA1-83A8-A4E4EC88EAF0}" type="presParOf" srcId="{2734D6DD-943D-4FE0-A15A-84FAAFDEA4A1}" destId="{450DBB85-D9F4-41BF-8C5F-4696779423EE}" srcOrd="3" destOrd="0" presId="urn:microsoft.com/office/officeart/2005/8/layout/hierarchy1"/>
    <dgm:cxn modelId="{11AB6B67-5B98-441F-AFA5-872BD13AADCA}" type="presParOf" srcId="{450DBB85-D9F4-41BF-8C5F-4696779423EE}" destId="{8C702F6C-44CC-4FBE-801D-F1EA3F0C218B}" srcOrd="0" destOrd="0" presId="urn:microsoft.com/office/officeart/2005/8/layout/hierarchy1"/>
    <dgm:cxn modelId="{B11BAEB1-D6DE-47D1-B31F-3A7E42B1AEDB}" type="presParOf" srcId="{8C702F6C-44CC-4FBE-801D-F1EA3F0C218B}" destId="{EB6C2E6F-6067-47B2-A3B0-F83B82D59BE1}" srcOrd="0" destOrd="0" presId="urn:microsoft.com/office/officeart/2005/8/layout/hierarchy1"/>
    <dgm:cxn modelId="{3CD455BE-6A31-4234-B9A9-020D6A47A813}" type="presParOf" srcId="{8C702F6C-44CC-4FBE-801D-F1EA3F0C218B}" destId="{0CCBD38E-D5CF-44AC-822D-8C56D1CD141D}" srcOrd="1" destOrd="0" presId="urn:microsoft.com/office/officeart/2005/8/layout/hierarchy1"/>
    <dgm:cxn modelId="{76011E6F-8FFD-4F28-8015-9037CC689722}" type="presParOf" srcId="{450DBB85-D9F4-41BF-8C5F-4696779423EE}" destId="{B6C2A307-8CA3-482F-A320-97220A8F9CA5}" srcOrd="1" destOrd="0" presId="urn:microsoft.com/office/officeart/2005/8/layout/hierarchy1"/>
    <dgm:cxn modelId="{B8730049-99DE-48E6-9B0A-6B764B582259}" type="presParOf" srcId="{27740ED6-01EE-46F6-B661-1C303B4FF41A}" destId="{A72D75D3-CBDB-4ABC-802E-10E510D8D062}" srcOrd="4" destOrd="0" presId="urn:microsoft.com/office/officeart/2005/8/layout/hierarchy1"/>
    <dgm:cxn modelId="{F6E39818-93E2-4A25-8152-29C7CE691A2A}" type="presParOf" srcId="{27740ED6-01EE-46F6-B661-1C303B4FF41A}" destId="{A43DDF9B-BB65-4FB7-8EAA-ED688AC13B2E}" srcOrd="5" destOrd="0" presId="urn:microsoft.com/office/officeart/2005/8/layout/hierarchy1"/>
    <dgm:cxn modelId="{3FED3702-B92F-424C-8957-167F8B6ED6AA}" type="presParOf" srcId="{A43DDF9B-BB65-4FB7-8EAA-ED688AC13B2E}" destId="{EA66BDC7-C6D4-4A0C-B590-FEBDC0AF5C9E}" srcOrd="0" destOrd="0" presId="urn:microsoft.com/office/officeart/2005/8/layout/hierarchy1"/>
    <dgm:cxn modelId="{85D28BA1-0571-46D6-B9FB-1535B64C2E9B}" type="presParOf" srcId="{EA66BDC7-C6D4-4A0C-B590-FEBDC0AF5C9E}" destId="{21434239-B9FD-423A-8535-059CFF2D8AD2}" srcOrd="0" destOrd="0" presId="urn:microsoft.com/office/officeart/2005/8/layout/hierarchy1"/>
    <dgm:cxn modelId="{9CCA332E-D62A-442A-9B35-DB350117ECC3}" type="presParOf" srcId="{EA66BDC7-C6D4-4A0C-B590-FEBDC0AF5C9E}" destId="{3A796E78-6A44-4175-85F6-7EF99DF9480C}" srcOrd="1" destOrd="0" presId="urn:microsoft.com/office/officeart/2005/8/layout/hierarchy1"/>
    <dgm:cxn modelId="{82A4B367-9695-4737-BE62-7FF70B1E94F1}" type="presParOf" srcId="{A43DDF9B-BB65-4FB7-8EAA-ED688AC13B2E}" destId="{4B892D83-D542-4A41-9831-02933A006148}" srcOrd="1" destOrd="0" presId="urn:microsoft.com/office/officeart/2005/8/layout/hierarchy1"/>
    <dgm:cxn modelId="{902CB103-CEA4-4751-80C1-34D7B0E3E70E}" type="presParOf" srcId="{4B892D83-D542-4A41-9831-02933A006148}" destId="{0C2E19A9-2EE2-48B6-B7E6-8C1E507B1420}" srcOrd="0" destOrd="0" presId="urn:microsoft.com/office/officeart/2005/8/layout/hierarchy1"/>
    <dgm:cxn modelId="{22CBD6D1-C102-487C-A71A-F91E3DAF86E7}" type="presParOf" srcId="{4B892D83-D542-4A41-9831-02933A006148}" destId="{4197B6A3-7E68-4673-AE81-36847057A9F5}" srcOrd="1" destOrd="0" presId="urn:microsoft.com/office/officeart/2005/8/layout/hierarchy1"/>
    <dgm:cxn modelId="{E62035D6-FC5C-436F-B663-BB6E1D69023F}" type="presParOf" srcId="{4197B6A3-7E68-4673-AE81-36847057A9F5}" destId="{A5269ECA-D20C-44EA-B6ED-45F645C24F9D}" srcOrd="0" destOrd="0" presId="urn:microsoft.com/office/officeart/2005/8/layout/hierarchy1"/>
    <dgm:cxn modelId="{34CE655F-5CFB-4CBD-B874-F2A698CE5EDB}" type="presParOf" srcId="{A5269ECA-D20C-44EA-B6ED-45F645C24F9D}" destId="{F5FFF43F-51C1-486D-A3D0-234C661FF2EF}" srcOrd="0" destOrd="0" presId="urn:microsoft.com/office/officeart/2005/8/layout/hierarchy1"/>
    <dgm:cxn modelId="{8160EDF6-0BEC-40CC-9D54-06D21C28AE5B}" type="presParOf" srcId="{A5269ECA-D20C-44EA-B6ED-45F645C24F9D}" destId="{5B183D13-F09A-4F41-AC10-7E702B2066DE}" srcOrd="1" destOrd="0" presId="urn:microsoft.com/office/officeart/2005/8/layout/hierarchy1"/>
    <dgm:cxn modelId="{A80D97A9-0DBA-4DD9-8B09-06E81CAAFE3C}" type="presParOf" srcId="{4197B6A3-7E68-4673-AE81-36847057A9F5}" destId="{C4C9A1F9-CBF9-4CCD-AC44-55ED5CEA856C}" srcOrd="1" destOrd="0" presId="urn:microsoft.com/office/officeart/2005/8/layout/hierarchy1"/>
    <dgm:cxn modelId="{73039F1F-92F7-4DC9-8075-B58AF7328E26}" type="presParOf" srcId="{4B892D83-D542-4A41-9831-02933A006148}" destId="{89D4E334-B11A-4BBE-8541-6EFDAEA6A7EB}" srcOrd="2" destOrd="0" presId="urn:microsoft.com/office/officeart/2005/8/layout/hierarchy1"/>
    <dgm:cxn modelId="{5828CF95-6D86-4DDE-A0D1-83B13BEBCE96}" type="presParOf" srcId="{4B892D83-D542-4A41-9831-02933A006148}" destId="{D815E0BD-69AA-44F8-94FE-7733F42974B7}" srcOrd="3" destOrd="0" presId="urn:microsoft.com/office/officeart/2005/8/layout/hierarchy1"/>
    <dgm:cxn modelId="{B39282F1-04C9-446F-94CB-FBA06E8DF137}" type="presParOf" srcId="{D815E0BD-69AA-44F8-94FE-7733F42974B7}" destId="{AF2454D4-B02A-4C6F-BF1E-24786073F699}" srcOrd="0" destOrd="0" presId="urn:microsoft.com/office/officeart/2005/8/layout/hierarchy1"/>
    <dgm:cxn modelId="{8138F55B-B561-44F1-ACB5-00133C085959}" type="presParOf" srcId="{AF2454D4-B02A-4C6F-BF1E-24786073F699}" destId="{273796B5-7E92-452C-8ACE-E676EB161BF7}" srcOrd="0" destOrd="0" presId="urn:microsoft.com/office/officeart/2005/8/layout/hierarchy1"/>
    <dgm:cxn modelId="{CE7223D9-E692-4915-80D2-6367674374C3}" type="presParOf" srcId="{AF2454D4-B02A-4C6F-BF1E-24786073F699}" destId="{C5C8945C-8627-475C-B391-A261C3786219}" srcOrd="1" destOrd="0" presId="urn:microsoft.com/office/officeart/2005/8/layout/hierarchy1"/>
    <dgm:cxn modelId="{F6BFD7A5-26D1-48F8-96A4-41EFCDD4C42B}" type="presParOf" srcId="{D815E0BD-69AA-44F8-94FE-7733F42974B7}" destId="{510C771F-29A3-4FA4-9DA2-BF00F52A7A75}" srcOrd="1" destOrd="0" presId="urn:microsoft.com/office/officeart/2005/8/layout/hierarchy1"/>
  </dgm:cxnLst>
  <dgm:bg/>
  <dgm:whole>
    <a:ln w="25400">
      <a:solidFill>
        <a:srgbClr val="FF0000"/>
      </a:solidFill>
      <a:prstDash val="sysDash"/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4DEFA3-BB83-4F72-B736-21F09878DAF9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0FBCD80-03F7-46B4-84F5-8E5B9D9BA5EC}">
      <dgm:prSet phldrT="[Texte]"/>
      <dgm:spPr>
        <a:noFill/>
      </dgm:spPr>
      <dgm:t>
        <a:bodyPr/>
        <a:lstStyle/>
        <a:p>
          <a:r>
            <a:rPr lang="fr-FR" dirty="0" smtClean="0"/>
            <a:t>EVD</a:t>
          </a:r>
          <a:endParaRPr lang="fr-FR" dirty="0"/>
        </a:p>
      </dgm:t>
    </dgm:pt>
    <dgm:pt modelId="{7F314469-7C4E-4C0F-A98B-E529EA5B5392}" type="parTrans" cxnId="{784F0596-5B96-4399-B91E-37C53D54B17D}">
      <dgm:prSet/>
      <dgm:spPr/>
      <dgm:t>
        <a:bodyPr/>
        <a:lstStyle/>
        <a:p>
          <a:endParaRPr lang="fr-FR"/>
        </a:p>
      </dgm:t>
    </dgm:pt>
    <dgm:pt modelId="{E8682EF6-E430-4295-9EEE-0F71D5832DB0}" type="sibTrans" cxnId="{784F0596-5B96-4399-B91E-37C53D54B17D}">
      <dgm:prSet/>
      <dgm:spPr/>
      <dgm:t>
        <a:bodyPr/>
        <a:lstStyle/>
        <a:p>
          <a:endParaRPr lang="fr-FR"/>
        </a:p>
      </dgm:t>
    </dgm:pt>
    <dgm:pt modelId="{712833D7-C2FB-44B3-B670-29A2B0E26AD6}">
      <dgm:prSet phldrT="[Texte]"/>
      <dgm:spPr>
        <a:noFill/>
      </dgm:spPr>
      <dgm:t>
        <a:bodyPr/>
        <a:lstStyle/>
        <a:p>
          <a:r>
            <a:rPr lang="fr-FR" dirty="0" smtClean="0"/>
            <a:t>Visibilité instantanée des niveaux de stocks</a:t>
          </a:r>
          <a:endParaRPr lang="fr-FR" dirty="0"/>
        </a:p>
      </dgm:t>
    </dgm:pt>
    <dgm:pt modelId="{95D9C42C-521A-4DE1-A596-81872E92063F}" type="parTrans" cxnId="{DAA7B6E5-87C6-4357-8E43-97FB3A6DAF48}">
      <dgm:prSet/>
      <dgm:spPr/>
      <dgm:t>
        <a:bodyPr/>
        <a:lstStyle/>
        <a:p>
          <a:endParaRPr lang="fr-FR" dirty="0"/>
        </a:p>
      </dgm:t>
    </dgm:pt>
    <dgm:pt modelId="{FD802036-891C-460A-A547-68F82C51EE8C}" type="sibTrans" cxnId="{DAA7B6E5-87C6-4357-8E43-97FB3A6DAF48}">
      <dgm:prSet/>
      <dgm:spPr/>
      <dgm:t>
        <a:bodyPr/>
        <a:lstStyle/>
        <a:p>
          <a:endParaRPr lang="fr-FR"/>
        </a:p>
      </dgm:t>
    </dgm:pt>
    <dgm:pt modelId="{E79D326C-3526-4364-AAEF-7FF10AD08752}">
      <dgm:prSet phldrT="[Texte]" custT="1"/>
      <dgm:spPr>
        <a:noFill/>
      </dgm:spPr>
      <dgm:t>
        <a:bodyPr/>
        <a:lstStyle/>
        <a:p>
          <a:pPr algn="l"/>
          <a:r>
            <a:rPr lang="fr-FR" sz="1200" dirty="0" smtClean="0"/>
            <a:t>- Anticipation sur les ruptures</a:t>
          </a:r>
        </a:p>
        <a:p>
          <a:pPr algn="l"/>
          <a:r>
            <a:rPr lang="fr-FR" sz="1200" dirty="0" smtClean="0"/>
            <a:t>- Baisse des ruptures</a:t>
          </a:r>
        </a:p>
        <a:p>
          <a:pPr algn="l"/>
          <a:r>
            <a:rPr lang="fr-FR" sz="1200" dirty="0" smtClean="0"/>
            <a:t>- Suivi des seuils de sécurité</a:t>
          </a:r>
        </a:p>
      </dgm:t>
    </dgm:pt>
    <dgm:pt modelId="{CB842752-D8C6-4087-BEF2-A6EE87797DB0}" type="parTrans" cxnId="{63C2472F-F7FD-4B52-999F-8F9677E7FF61}">
      <dgm:prSet/>
      <dgm:spPr/>
      <dgm:t>
        <a:bodyPr/>
        <a:lstStyle/>
        <a:p>
          <a:endParaRPr lang="fr-FR" dirty="0"/>
        </a:p>
      </dgm:t>
    </dgm:pt>
    <dgm:pt modelId="{026D050F-428D-4403-96FF-9E54802ADE69}" type="sibTrans" cxnId="{63C2472F-F7FD-4B52-999F-8F9677E7FF61}">
      <dgm:prSet/>
      <dgm:spPr/>
      <dgm:t>
        <a:bodyPr/>
        <a:lstStyle/>
        <a:p>
          <a:endParaRPr lang="fr-FR"/>
        </a:p>
      </dgm:t>
    </dgm:pt>
    <dgm:pt modelId="{F97F5776-C58E-445C-8512-EC496FC78DA7}">
      <dgm:prSet phldrT="[Texte]"/>
      <dgm:spPr>
        <a:noFill/>
      </dgm:spPr>
      <dgm:t>
        <a:bodyPr/>
        <a:lstStyle/>
        <a:p>
          <a:r>
            <a:rPr lang="fr-FR" dirty="0" smtClean="0"/>
            <a:t>Maitrise des maillons du circuit par Linkage exclusif</a:t>
          </a:r>
          <a:endParaRPr lang="fr-FR" dirty="0"/>
        </a:p>
      </dgm:t>
    </dgm:pt>
    <dgm:pt modelId="{4E5A7602-4182-43BD-A507-03BAF3C83801}" type="parTrans" cxnId="{DB87B29D-0E3E-4AB7-9E32-BEEC5DB8388E}">
      <dgm:prSet/>
      <dgm:spPr/>
      <dgm:t>
        <a:bodyPr/>
        <a:lstStyle/>
        <a:p>
          <a:endParaRPr lang="fr-FR" dirty="0"/>
        </a:p>
      </dgm:t>
    </dgm:pt>
    <dgm:pt modelId="{7A4A4047-1146-4657-ADE3-A567741D9362}" type="sibTrans" cxnId="{DB87B29D-0E3E-4AB7-9E32-BEEC5DB8388E}">
      <dgm:prSet/>
      <dgm:spPr/>
      <dgm:t>
        <a:bodyPr/>
        <a:lstStyle/>
        <a:p>
          <a:endParaRPr lang="fr-FR"/>
        </a:p>
      </dgm:t>
    </dgm:pt>
    <dgm:pt modelId="{260CB0F8-0D78-49E9-B829-50D1AD88CABC}">
      <dgm:prSet phldrT="[Texte]" custT="1"/>
      <dgm:spPr>
        <a:noFill/>
      </dgm:spPr>
      <dgm:t>
        <a:bodyPr/>
        <a:lstStyle/>
        <a:p>
          <a:pPr algn="l"/>
          <a:r>
            <a:rPr lang="fr-FR" sz="1050" dirty="0" smtClean="0"/>
            <a:t>- </a:t>
          </a:r>
          <a:r>
            <a:rPr lang="fr-FR" sz="1200" dirty="0" smtClean="0"/>
            <a:t>Base</a:t>
          </a:r>
          <a:r>
            <a:rPr lang="fr-FR" sz="1200" baseline="0" dirty="0" smtClean="0"/>
            <a:t> de  données Intermeds/commerciaux exhaustive et fiable</a:t>
          </a:r>
        </a:p>
        <a:p>
          <a:pPr algn="l"/>
          <a:r>
            <a:rPr lang="fr-FR" sz="1200" baseline="0" dirty="0" smtClean="0"/>
            <a:t>- BDD POS fiable et visualisable</a:t>
          </a:r>
        </a:p>
      </dgm:t>
    </dgm:pt>
    <dgm:pt modelId="{697FDEAF-3A26-4C7E-A9EC-518E75E0B93A}" type="parTrans" cxnId="{95888F3B-CB78-4196-ADE5-0AEFC0ABFACF}">
      <dgm:prSet/>
      <dgm:spPr/>
      <dgm:t>
        <a:bodyPr/>
        <a:lstStyle/>
        <a:p>
          <a:endParaRPr lang="fr-FR" dirty="0"/>
        </a:p>
      </dgm:t>
    </dgm:pt>
    <dgm:pt modelId="{CA25489E-DCEC-4FEC-9BB8-10D7D11EE34B}" type="sibTrans" cxnId="{95888F3B-CB78-4196-ADE5-0AEFC0ABFACF}">
      <dgm:prSet/>
      <dgm:spPr/>
      <dgm:t>
        <a:bodyPr/>
        <a:lstStyle/>
        <a:p>
          <a:endParaRPr lang="fr-FR"/>
        </a:p>
      </dgm:t>
    </dgm:pt>
    <dgm:pt modelId="{855DEBDA-E791-43E2-83A6-9B5913842777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 smtClean="0"/>
            <a:t>EVD</a:t>
          </a:r>
          <a:endParaRPr lang="fr-FR" dirty="0"/>
        </a:p>
      </dgm:t>
    </dgm:pt>
    <dgm:pt modelId="{D3C0F2B6-529F-4201-B8DE-A3475260BC7F}" type="parTrans" cxnId="{4D4F76F4-35BA-42E4-AD3F-B7E396EF059D}">
      <dgm:prSet/>
      <dgm:spPr/>
      <dgm:t>
        <a:bodyPr/>
        <a:lstStyle/>
        <a:p>
          <a:endParaRPr lang="fr-FR"/>
        </a:p>
      </dgm:t>
    </dgm:pt>
    <dgm:pt modelId="{412A7805-43CA-479B-B2DC-EE839D7731E6}" type="sibTrans" cxnId="{4D4F76F4-35BA-42E4-AD3F-B7E396EF059D}">
      <dgm:prSet/>
      <dgm:spPr/>
      <dgm:t>
        <a:bodyPr/>
        <a:lstStyle/>
        <a:p>
          <a:endParaRPr lang="fr-FR"/>
        </a:p>
      </dgm:t>
    </dgm:pt>
    <dgm:pt modelId="{0B2A95DC-F007-4DD3-91B0-FCD1AF16878C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 smtClean="0"/>
            <a:t>Avantages</a:t>
          </a:r>
          <a:endParaRPr lang="fr-FR" dirty="0"/>
        </a:p>
      </dgm:t>
    </dgm:pt>
    <dgm:pt modelId="{0888B27C-82FD-425C-8A5B-B2778E8939F7}" type="parTrans" cxnId="{BD928B10-4BCB-4327-96E9-099D251946D2}">
      <dgm:prSet/>
      <dgm:spPr/>
      <dgm:t>
        <a:bodyPr/>
        <a:lstStyle/>
        <a:p>
          <a:endParaRPr lang="fr-FR"/>
        </a:p>
      </dgm:t>
    </dgm:pt>
    <dgm:pt modelId="{36C90052-FA32-4109-A0FC-D579E28D6AC6}" type="sibTrans" cxnId="{BD928B10-4BCB-4327-96E9-099D251946D2}">
      <dgm:prSet/>
      <dgm:spPr/>
      <dgm:t>
        <a:bodyPr/>
        <a:lstStyle/>
        <a:p>
          <a:endParaRPr lang="fr-FR"/>
        </a:p>
      </dgm:t>
    </dgm:pt>
    <dgm:pt modelId="{2751EC24-D322-45C9-8831-28ACAC354824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 smtClean="0"/>
            <a:t>Exploitation</a:t>
          </a:r>
          <a:endParaRPr lang="fr-FR" dirty="0"/>
        </a:p>
      </dgm:t>
    </dgm:pt>
    <dgm:pt modelId="{96738D88-90C4-4576-82C0-27BBD753E822}" type="parTrans" cxnId="{E301968E-E638-47D0-BEB4-7D4A18489689}">
      <dgm:prSet/>
      <dgm:spPr/>
      <dgm:t>
        <a:bodyPr/>
        <a:lstStyle/>
        <a:p>
          <a:endParaRPr lang="fr-FR"/>
        </a:p>
      </dgm:t>
    </dgm:pt>
    <dgm:pt modelId="{A823E9EF-7F82-460F-A203-154E3759DD49}" type="sibTrans" cxnId="{E301968E-E638-47D0-BEB4-7D4A18489689}">
      <dgm:prSet/>
      <dgm:spPr/>
      <dgm:t>
        <a:bodyPr/>
        <a:lstStyle/>
        <a:p>
          <a:endParaRPr lang="fr-FR"/>
        </a:p>
      </dgm:t>
    </dgm:pt>
    <dgm:pt modelId="{B4A86776-A312-443F-9EEE-8806D3E1100D}">
      <dgm:prSet phldrT="[Texte]"/>
      <dgm:spPr>
        <a:noFill/>
      </dgm:spPr>
      <dgm:t>
        <a:bodyPr/>
        <a:lstStyle/>
        <a:p>
          <a:r>
            <a:rPr lang="fr-FR" dirty="0" smtClean="0"/>
            <a:t>Réduction des risques de gestion : Rollback</a:t>
          </a:r>
          <a:endParaRPr lang="fr-FR" dirty="0"/>
        </a:p>
      </dgm:t>
    </dgm:pt>
    <dgm:pt modelId="{CEA3DD27-AB96-44FE-AC6F-A5673DD4DC2F}" type="parTrans" cxnId="{B769E91A-E4CC-4F27-B916-64FCB6C22C7C}">
      <dgm:prSet/>
      <dgm:spPr/>
      <dgm:t>
        <a:bodyPr/>
        <a:lstStyle/>
        <a:p>
          <a:endParaRPr lang="fr-FR" dirty="0"/>
        </a:p>
      </dgm:t>
    </dgm:pt>
    <dgm:pt modelId="{0B3CEBD5-BCF8-4EB6-BCE8-E849809CEB97}" type="sibTrans" cxnId="{B769E91A-E4CC-4F27-B916-64FCB6C22C7C}">
      <dgm:prSet/>
      <dgm:spPr/>
      <dgm:t>
        <a:bodyPr/>
        <a:lstStyle/>
        <a:p>
          <a:endParaRPr lang="fr-FR"/>
        </a:p>
      </dgm:t>
    </dgm:pt>
    <dgm:pt modelId="{2637CC64-856A-429D-90CC-F3C9FDA642B0}">
      <dgm:prSet phldrT="[Texte]" custT="1"/>
      <dgm:spPr>
        <a:noFill/>
      </dgm:spPr>
      <dgm:t>
        <a:bodyPr/>
        <a:lstStyle/>
        <a:p>
          <a:pPr algn="l"/>
          <a:r>
            <a:rPr lang="fr-FR" sz="900" dirty="0" smtClean="0"/>
            <a:t>- </a:t>
          </a:r>
          <a:r>
            <a:rPr lang="fr-FR" sz="1200" dirty="0" smtClean="0"/>
            <a:t>Sécurisation des transactions et des flux</a:t>
          </a:r>
        </a:p>
        <a:p>
          <a:pPr algn="l"/>
          <a:r>
            <a:rPr lang="fr-FR" sz="1200" dirty="0" smtClean="0"/>
            <a:t>- Remédie à la dégradation du fond de roulement des agents du aux pertes d’unités </a:t>
          </a:r>
          <a:endParaRPr lang="fr-FR" sz="1000" dirty="0"/>
        </a:p>
      </dgm:t>
    </dgm:pt>
    <dgm:pt modelId="{40587B3F-E821-4DCB-8A0D-E131339F2A52}" type="parTrans" cxnId="{578EBEA5-6BCD-4BB5-ADB3-17C792954A3F}">
      <dgm:prSet/>
      <dgm:spPr/>
      <dgm:t>
        <a:bodyPr/>
        <a:lstStyle/>
        <a:p>
          <a:endParaRPr lang="fr-FR" dirty="0"/>
        </a:p>
      </dgm:t>
    </dgm:pt>
    <dgm:pt modelId="{88591EB9-2C48-4E90-AD52-EC6C4600F399}" type="sibTrans" cxnId="{578EBEA5-6BCD-4BB5-ADB3-17C792954A3F}">
      <dgm:prSet/>
      <dgm:spPr/>
      <dgm:t>
        <a:bodyPr/>
        <a:lstStyle/>
        <a:p>
          <a:endParaRPr lang="fr-FR"/>
        </a:p>
      </dgm:t>
    </dgm:pt>
    <dgm:pt modelId="{29B3B4C8-9C82-4F7E-9D64-56D6FF33FE60}" type="pres">
      <dgm:prSet presAssocID="{D84DEFA3-BB83-4F72-B736-21F09878DAF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AC13607-5BA0-4159-AD63-B107AABB0E2C}" type="pres">
      <dgm:prSet presAssocID="{D84DEFA3-BB83-4F72-B736-21F09878DAF9}" presName="hierFlow" presStyleCnt="0"/>
      <dgm:spPr/>
    </dgm:pt>
    <dgm:pt modelId="{098D8911-CAC5-4DF0-A788-06ADD75515EE}" type="pres">
      <dgm:prSet presAssocID="{D84DEFA3-BB83-4F72-B736-21F09878DAF9}" presName="firstBuf" presStyleCnt="0"/>
      <dgm:spPr/>
    </dgm:pt>
    <dgm:pt modelId="{8BCA791C-7C42-4336-9971-B75726007A29}" type="pres">
      <dgm:prSet presAssocID="{D84DEFA3-BB83-4F72-B736-21F09878DAF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0F2A9C2-2F32-4B44-8247-285E57796195}" type="pres">
      <dgm:prSet presAssocID="{40FBCD80-03F7-46B4-84F5-8E5B9D9BA5EC}" presName="Name17" presStyleCnt="0"/>
      <dgm:spPr/>
    </dgm:pt>
    <dgm:pt modelId="{8B0BF885-3EC2-4C72-AAD9-2B38FE735958}" type="pres">
      <dgm:prSet presAssocID="{40FBCD80-03F7-46B4-84F5-8E5B9D9BA5EC}" presName="level1Shape" presStyleLbl="node0" presStyleIdx="0" presStyleCnt="1" custLinFactNeighborX="-51437" custLinFactNeighborY="-9268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4164440-625C-4E7B-8F8A-490250A7293B}" type="pres">
      <dgm:prSet presAssocID="{40FBCD80-03F7-46B4-84F5-8E5B9D9BA5EC}" presName="hierChild2" presStyleCnt="0"/>
      <dgm:spPr/>
    </dgm:pt>
    <dgm:pt modelId="{8452A4E3-06D6-4C0B-AD2C-631C76E1B73C}" type="pres">
      <dgm:prSet presAssocID="{95D9C42C-521A-4DE1-A596-81872E92063F}" presName="Name25" presStyleLbl="parChTrans1D2" presStyleIdx="0" presStyleCnt="3"/>
      <dgm:spPr/>
      <dgm:t>
        <a:bodyPr/>
        <a:lstStyle/>
        <a:p>
          <a:endParaRPr lang="fr-FR"/>
        </a:p>
      </dgm:t>
    </dgm:pt>
    <dgm:pt modelId="{607A72BB-8E45-4E7D-9D3D-6FD16D99D245}" type="pres">
      <dgm:prSet presAssocID="{95D9C42C-521A-4DE1-A596-81872E92063F}" presName="connTx" presStyleLbl="parChTrans1D2" presStyleIdx="0" presStyleCnt="3"/>
      <dgm:spPr/>
      <dgm:t>
        <a:bodyPr/>
        <a:lstStyle/>
        <a:p>
          <a:endParaRPr lang="fr-FR"/>
        </a:p>
      </dgm:t>
    </dgm:pt>
    <dgm:pt modelId="{2B8B0534-E63F-4C71-9133-B2B297EA1421}" type="pres">
      <dgm:prSet presAssocID="{712833D7-C2FB-44B3-B670-29A2B0E26AD6}" presName="Name30" presStyleCnt="0"/>
      <dgm:spPr/>
    </dgm:pt>
    <dgm:pt modelId="{85CDB08E-FA55-42C0-ADA1-D5AB818DFCC4}" type="pres">
      <dgm:prSet presAssocID="{712833D7-C2FB-44B3-B670-29A2B0E26AD6}" presName="level2Shape" presStyleLbl="node2" presStyleIdx="0" presStyleCnt="3" custLinFactNeighborX="-23264" custLinFactNeighborY="-80009"/>
      <dgm:spPr/>
      <dgm:t>
        <a:bodyPr/>
        <a:lstStyle/>
        <a:p>
          <a:endParaRPr lang="fr-FR"/>
        </a:p>
      </dgm:t>
    </dgm:pt>
    <dgm:pt modelId="{F493DF90-0F09-41FD-A1B9-BDC828010723}" type="pres">
      <dgm:prSet presAssocID="{712833D7-C2FB-44B3-B670-29A2B0E26AD6}" presName="hierChild3" presStyleCnt="0"/>
      <dgm:spPr/>
    </dgm:pt>
    <dgm:pt modelId="{B38D12C9-0BDC-4930-BC93-97AA653D1BDD}" type="pres">
      <dgm:prSet presAssocID="{CB842752-D8C6-4087-BEF2-A6EE87797DB0}" presName="Name25" presStyleLbl="parChTrans1D3" presStyleIdx="0" presStyleCnt="3"/>
      <dgm:spPr/>
      <dgm:t>
        <a:bodyPr/>
        <a:lstStyle/>
        <a:p>
          <a:endParaRPr lang="fr-FR"/>
        </a:p>
      </dgm:t>
    </dgm:pt>
    <dgm:pt modelId="{FE961DF6-12E9-4FF1-8A7C-AFEDC420AB18}" type="pres">
      <dgm:prSet presAssocID="{CB842752-D8C6-4087-BEF2-A6EE87797DB0}" presName="connTx" presStyleLbl="parChTrans1D3" presStyleIdx="0" presStyleCnt="3"/>
      <dgm:spPr/>
      <dgm:t>
        <a:bodyPr/>
        <a:lstStyle/>
        <a:p>
          <a:endParaRPr lang="fr-FR"/>
        </a:p>
      </dgm:t>
    </dgm:pt>
    <dgm:pt modelId="{0B2F52BD-C872-4C49-BB02-9D487A5C33E5}" type="pres">
      <dgm:prSet presAssocID="{E79D326C-3526-4364-AAEF-7FF10AD08752}" presName="Name30" presStyleCnt="0"/>
      <dgm:spPr/>
    </dgm:pt>
    <dgm:pt modelId="{DA753AB0-2AE2-4F48-87A7-E64D5B7EECEA}" type="pres">
      <dgm:prSet presAssocID="{E79D326C-3526-4364-AAEF-7FF10AD08752}" presName="level2Shape" presStyleLbl="node3" presStyleIdx="0" presStyleCnt="3" custScaleX="139752" custScaleY="154011" custLinFactNeighborX="502" custLinFactNeighborY="-56228"/>
      <dgm:spPr/>
      <dgm:t>
        <a:bodyPr/>
        <a:lstStyle/>
        <a:p>
          <a:endParaRPr lang="fr-FR"/>
        </a:p>
      </dgm:t>
    </dgm:pt>
    <dgm:pt modelId="{F3E80547-AAA6-4B84-B1CC-143A42CC80D6}" type="pres">
      <dgm:prSet presAssocID="{E79D326C-3526-4364-AAEF-7FF10AD08752}" presName="hierChild3" presStyleCnt="0"/>
      <dgm:spPr/>
    </dgm:pt>
    <dgm:pt modelId="{D07BD6A6-0DA1-4F68-80B6-2346FCCD0E45}" type="pres">
      <dgm:prSet presAssocID="{CEA3DD27-AB96-44FE-AC6F-A5673DD4DC2F}" presName="Name25" presStyleLbl="parChTrans1D2" presStyleIdx="1" presStyleCnt="3"/>
      <dgm:spPr/>
      <dgm:t>
        <a:bodyPr/>
        <a:lstStyle/>
        <a:p>
          <a:endParaRPr lang="fr-FR"/>
        </a:p>
      </dgm:t>
    </dgm:pt>
    <dgm:pt modelId="{444F7D25-E4EE-4531-BB3B-24638BD7B6C4}" type="pres">
      <dgm:prSet presAssocID="{CEA3DD27-AB96-44FE-AC6F-A5673DD4DC2F}" presName="connTx" presStyleLbl="parChTrans1D2" presStyleIdx="1" presStyleCnt="3"/>
      <dgm:spPr/>
      <dgm:t>
        <a:bodyPr/>
        <a:lstStyle/>
        <a:p>
          <a:endParaRPr lang="fr-FR"/>
        </a:p>
      </dgm:t>
    </dgm:pt>
    <dgm:pt modelId="{210F09EA-035E-4EC4-A4AB-76EC5D706C01}" type="pres">
      <dgm:prSet presAssocID="{B4A86776-A312-443F-9EEE-8806D3E1100D}" presName="Name30" presStyleCnt="0"/>
      <dgm:spPr/>
    </dgm:pt>
    <dgm:pt modelId="{80C62830-BF6A-4B75-AF56-F2121EFA5DEF}" type="pres">
      <dgm:prSet presAssocID="{B4A86776-A312-443F-9EEE-8806D3E1100D}" presName="level2Shape" presStyleLbl="node2" presStyleIdx="1" presStyleCnt="3" custLinFactNeighborX="-14891" custLinFactNeighborY="96160"/>
      <dgm:spPr/>
      <dgm:t>
        <a:bodyPr/>
        <a:lstStyle/>
        <a:p>
          <a:endParaRPr lang="fr-FR"/>
        </a:p>
      </dgm:t>
    </dgm:pt>
    <dgm:pt modelId="{8FFE6383-29B2-4400-8A6A-F53C05E06B41}" type="pres">
      <dgm:prSet presAssocID="{B4A86776-A312-443F-9EEE-8806D3E1100D}" presName="hierChild3" presStyleCnt="0"/>
      <dgm:spPr/>
    </dgm:pt>
    <dgm:pt modelId="{28DE6B89-BC96-4164-B720-97AB91686B1C}" type="pres">
      <dgm:prSet presAssocID="{40587B3F-E821-4DCB-8A0D-E131339F2A52}" presName="Name25" presStyleLbl="parChTrans1D3" presStyleIdx="1" presStyleCnt="3"/>
      <dgm:spPr/>
      <dgm:t>
        <a:bodyPr/>
        <a:lstStyle/>
        <a:p>
          <a:endParaRPr lang="fr-FR"/>
        </a:p>
      </dgm:t>
    </dgm:pt>
    <dgm:pt modelId="{C1158CF0-4E4A-4499-B066-62F9F6F89589}" type="pres">
      <dgm:prSet presAssocID="{40587B3F-E821-4DCB-8A0D-E131339F2A52}" presName="connTx" presStyleLbl="parChTrans1D3" presStyleIdx="1" presStyleCnt="3"/>
      <dgm:spPr/>
      <dgm:t>
        <a:bodyPr/>
        <a:lstStyle/>
        <a:p>
          <a:endParaRPr lang="fr-FR"/>
        </a:p>
      </dgm:t>
    </dgm:pt>
    <dgm:pt modelId="{E7D3A7A8-7F40-4280-8C9E-3E9F3A43A937}" type="pres">
      <dgm:prSet presAssocID="{2637CC64-856A-429D-90CC-F3C9FDA642B0}" presName="Name30" presStyleCnt="0"/>
      <dgm:spPr/>
    </dgm:pt>
    <dgm:pt modelId="{64622907-44D3-440F-AB6A-EDED2E8EA846}" type="pres">
      <dgm:prSet presAssocID="{2637CC64-856A-429D-90CC-F3C9FDA642B0}" presName="level2Shape" presStyleLbl="node3" presStyleIdx="1" presStyleCnt="3" custScaleX="145721" custScaleY="125146" custLinFactNeighborX="4197" custLinFactNeighborY="87787"/>
      <dgm:spPr/>
      <dgm:t>
        <a:bodyPr/>
        <a:lstStyle/>
        <a:p>
          <a:endParaRPr lang="fr-FR"/>
        </a:p>
      </dgm:t>
    </dgm:pt>
    <dgm:pt modelId="{B13CD959-E266-4595-90F3-A4932322E0BF}" type="pres">
      <dgm:prSet presAssocID="{2637CC64-856A-429D-90CC-F3C9FDA642B0}" presName="hierChild3" presStyleCnt="0"/>
      <dgm:spPr/>
    </dgm:pt>
    <dgm:pt modelId="{17310E78-1F81-43D2-950E-E4433A6B424D}" type="pres">
      <dgm:prSet presAssocID="{4E5A7602-4182-43BD-A507-03BAF3C83801}" presName="Name25" presStyleLbl="parChTrans1D2" presStyleIdx="2" presStyleCnt="3"/>
      <dgm:spPr/>
      <dgm:t>
        <a:bodyPr/>
        <a:lstStyle/>
        <a:p>
          <a:endParaRPr lang="fr-FR"/>
        </a:p>
      </dgm:t>
    </dgm:pt>
    <dgm:pt modelId="{51DF0B5C-36FF-4ADC-890C-01387662518D}" type="pres">
      <dgm:prSet presAssocID="{4E5A7602-4182-43BD-A507-03BAF3C83801}" presName="connTx" presStyleLbl="parChTrans1D2" presStyleIdx="2" presStyleCnt="3"/>
      <dgm:spPr/>
      <dgm:t>
        <a:bodyPr/>
        <a:lstStyle/>
        <a:p>
          <a:endParaRPr lang="fr-FR"/>
        </a:p>
      </dgm:t>
    </dgm:pt>
    <dgm:pt modelId="{52E2E50C-DFD1-45BD-8A69-71D4BE888C9B}" type="pres">
      <dgm:prSet presAssocID="{F97F5776-C58E-445C-8512-EC496FC78DA7}" presName="Name30" presStyleCnt="0"/>
      <dgm:spPr/>
    </dgm:pt>
    <dgm:pt modelId="{09219CAB-555E-4C41-99EF-D01A29928D82}" type="pres">
      <dgm:prSet presAssocID="{F97F5776-C58E-445C-8512-EC496FC78DA7}" presName="level2Shape" presStyleLbl="node2" presStyleIdx="2" presStyleCnt="3" custLinFactY="-73475" custLinFactNeighborX="-14891" custLinFactNeighborY="-100000"/>
      <dgm:spPr/>
      <dgm:t>
        <a:bodyPr/>
        <a:lstStyle/>
        <a:p>
          <a:endParaRPr lang="fr-FR"/>
        </a:p>
      </dgm:t>
    </dgm:pt>
    <dgm:pt modelId="{AF443FD0-ADC6-4789-BC15-71ED1A8D8254}" type="pres">
      <dgm:prSet presAssocID="{F97F5776-C58E-445C-8512-EC496FC78DA7}" presName="hierChild3" presStyleCnt="0"/>
      <dgm:spPr/>
    </dgm:pt>
    <dgm:pt modelId="{EB206C9B-8D84-416F-87F7-DD34D0F69D90}" type="pres">
      <dgm:prSet presAssocID="{697FDEAF-3A26-4C7E-A9EC-518E75E0B93A}" presName="Name25" presStyleLbl="parChTrans1D3" presStyleIdx="2" presStyleCnt="3"/>
      <dgm:spPr/>
      <dgm:t>
        <a:bodyPr/>
        <a:lstStyle/>
        <a:p>
          <a:endParaRPr lang="fr-FR"/>
        </a:p>
      </dgm:t>
    </dgm:pt>
    <dgm:pt modelId="{A9DBE59D-55A8-492E-8E08-F343104DAC4E}" type="pres">
      <dgm:prSet presAssocID="{697FDEAF-3A26-4C7E-A9EC-518E75E0B93A}" presName="connTx" presStyleLbl="parChTrans1D3" presStyleIdx="2" presStyleCnt="3"/>
      <dgm:spPr/>
      <dgm:t>
        <a:bodyPr/>
        <a:lstStyle/>
        <a:p>
          <a:endParaRPr lang="fr-FR"/>
        </a:p>
      </dgm:t>
    </dgm:pt>
    <dgm:pt modelId="{BCB701D5-BA84-4342-BD43-970C4930CC88}" type="pres">
      <dgm:prSet presAssocID="{260CB0F8-0D78-49E9-B829-50D1AD88CABC}" presName="Name30" presStyleCnt="0"/>
      <dgm:spPr/>
    </dgm:pt>
    <dgm:pt modelId="{B80B7826-A44C-4DAA-9FF4-C952E80430B7}" type="pres">
      <dgm:prSet presAssocID="{260CB0F8-0D78-49E9-B829-50D1AD88CABC}" presName="level2Shape" presStyleLbl="node3" presStyleIdx="2" presStyleCnt="3" custScaleX="147940" custScaleY="107841" custLinFactY="-77928" custLinFactNeighborX="10" custLinFactNeighborY="-100000"/>
      <dgm:spPr/>
      <dgm:t>
        <a:bodyPr/>
        <a:lstStyle/>
        <a:p>
          <a:endParaRPr lang="fr-FR"/>
        </a:p>
      </dgm:t>
    </dgm:pt>
    <dgm:pt modelId="{17497642-A6B8-4635-A227-C2C1B65060A7}" type="pres">
      <dgm:prSet presAssocID="{260CB0F8-0D78-49E9-B829-50D1AD88CABC}" presName="hierChild3" presStyleCnt="0"/>
      <dgm:spPr/>
    </dgm:pt>
    <dgm:pt modelId="{BB6D197B-56AC-47AB-8F43-AF4B2D90A359}" type="pres">
      <dgm:prSet presAssocID="{D84DEFA3-BB83-4F72-B736-21F09878DAF9}" presName="bgShapesFlow" presStyleCnt="0"/>
      <dgm:spPr/>
    </dgm:pt>
    <dgm:pt modelId="{9F66273A-AA7F-4B3C-B7FD-711DE3A891F7}" type="pres">
      <dgm:prSet presAssocID="{855DEBDA-E791-43E2-83A6-9B5913842777}" presName="rectComp" presStyleCnt="0"/>
      <dgm:spPr/>
    </dgm:pt>
    <dgm:pt modelId="{39C595A8-C5A1-4E73-B3B5-67F0BC8A6AB4}" type="pres">
      <dgm:prSet presAssocID="{855DEBDA-E791-43E2-83A6-9B5913842777}" presName="bgRect" presStyleLbl="bgShp" presStyleIdx="0" presStyleCnt="3" custLinFactX="-34835" custLinFactNeighborX="-100000" custLinFactNeighborY="-1162"/>
      <dgm:spPr/>
      <dgm:t>
        <a:bodyPr/>
        <a:lstStyle/>
        <a:p>
          <a:endParaRPr lang="fr-FR"/>
        </a:p>
      </dgm:t>
    </dgm:pt>
    <dgm:pt modelId="{2D1CB18B-AEB0-4A13-AC5D-ACF7E2FD2C75}" type="pres">
      <dgm:prSet presAssocID="{855DEBDA-E791-43E2-83A6-9B5913842777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92E704-F3D6-48C4-B09D-699C8F1A9F36}" type="pres">
      <dgm:prSet presAssocID="{855DEBDA-E791-43E2-83A6-9B5913842777}" presName="spComp" presStyleCnt="0"/>
      <dgm:spPr/>
    </dgm:pt>
    <dgm:pt modelId="{0A20D82F-A90B-455E-ACF7-DDD3205AED42}" type="pres">
      <dgm:prSet presAssocID="{855DEBDA-E791-43E2-83A6-9B5913842777}" presName="hSp" presStyleCnt="0"/>
      <dgm:spPr/>
    </dgm:pt>
    <dgm:pt modelId="{D3F77241-E161-4917-BE48-5D920EDD1113}" type="pres">
      <dgm:prSet presAssocID="{0B2A95DC-F007-4DD3-91B0-FCD1AF16878C}" presName="rectComp" presStyleCnt="0"/>
      <dgm:spPr/>
    </dgm:pt>
    <dgm:pt modelId="{08CE8885-07D3-4F6D-AC13-AC7231D9A471}" type="pres">
      <dgm:prSet presAssocID="{0B2A95DC-F007-4DD3-91B0-FCD1AF16878C}" presName="bgRect" presStyleLbl="bgShp" presStyleIdx="1" presStyleCnt="3" custLinFactNeighborX="-14542"/>
      <dgm:spPr/>
      <dgm:t>
        <a:bodyPr/>
        <a:lstStyle/>
        <a:p>
          <a:endParaRPr lang="fr-FR"/>
        </a:p>
      </dgm:t>
    </dgm:pt>
    <dgm:pt modelId="{37D0133F-88FB-479E-AA14-02DC138AC55C}" type="pres">
      <dgm:prSet presAssocID="{0B2A95DC-F007-4DD3-91B0-FCD1AF16878C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477D8F-4140-4FD4-A8AB-4807FD7893FD}" type="pres">
      <dgm:prSet presAssocID="{0B2A95DC-F007-4DD3-91B0-FCD1AF16878C}" presName="spComp" presStyleCnt="0"/>
      <dgm:spPr/>
    </dgm:pt>
    <dgm:pt modelId="{32962B33-6433-48F0-9567-944622469AE9}" type="pres">
      <dgm:prSet presAssocID="{0B2A95DC-F007-4DD3-91B0-FCD1AF16878C}" presName="hSp" presStyleCnt="0"/>
      <dgm:spPr/>
    </dgm:pt>
    <dgm:pt modelId="{3629C777-2BA0-4364-86AA-A814C400A01D}" type="pres">
      <dgm:prSet presAssocID="{2751EC24-D322-45C9-8831-28ACAC354824}" presName="rectComp" presStyleCnt="0"/>
      <dgm:spPr/>
    </dgm:pt>
    <dgm:pt modelId="{C7370046-2DA4-4584-880C-A7F26C58DF98}" type="pres">
      <dgm:prSet presAssocID="{2751EC24-D322-45C9-8831-28ACAC354824}" presName="bgRect" presStyleLbl="bgShp" presStyleIdx="2" presStyleCnt="3" custScaleX="148745"/>
      <dgm:spPr/>
      <dgm:t>
        <a:bodyPr/>
        <a:lstStyle/>
        <a:p>
          <a:endParaRPr lang="fr-FR"/>
        </a:p>
      </dgm:t>
    </dgm:pt>
    <dgm:pt modelId="{2D20C602-D71F-4414-A818-CCD2C4359BA9}" type="pres">
      <dgm:prSet presAssocID="{2751EC24-D322-45C9-8831-28ACAC354824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5888F3B-CB78-4196-ADE5-0AEFC0ABFACF}" srcId="{F97F5776-C58E-445C-8512-EC496FC78DA7}" destId="{260CB0F8-0D78-49E9-B829-50D1AD88CABC}" srcOrd="0" destOrd="0" parTransId="{697FDEAF-3A26-4C7E-A9EC-518E75E0B93A}" sibTransId="{CA25489E-DCEC-4FEC-9BB8-10D7D11EE34B}"/>
    <dgm:cxn modelId="{DB87B29D-0E3E-4AB7-9E32-BEEC5DB8388E}" srcId="{40FBCD80-03F7-46B4-84F5-8E5B9D9BA5EC}" destId="{F97F5776-C58E-445C-8512-EC496FC78DA7}" srcOrd="2" destOrd="0" parTransId="{4E5A7602-4182-43BD-A507-03BAF3C83801}" sibTransId="{7A4A4047-1146-4657-ADE3-A567741D9362}"/>
    <dgm:cxn modelId="{13C1B025-BCFA-427D-8DB0-8DDABFE9391F}" type="presOf" srcId="{0B2A95DC-F007-4DD3-91B0-FCD1AF16878C}" destId="{37D0133F-88FB-479E-AA14-02DC138AC55C}" srcOrd="1" destOrd="0" presId="urn:microsoft.com/office/officeart/2005/8/layout/hierarchy5"/>
    <dgm:cxn modelId="{49843F99-C0C1-4C0B-BC3B-FDBA33580D22}" type="presOf" srcId="{697FDEAF-3A26-4C7E-A9EC-518E75E0B93A}" destId="{EB206C9B-8D84-416F-87F7-DD34D0F69D90}" srcOrd="0" destOrd="0" presId="urn:microsoft.com/office/officeart/2005/8/layout/hierarchy5"/>
    <dgm:cxn modelId="{99F477D5-4E17-416B-8246-0BA162E86534}" type="presOf" srcId="{40587B3F-E821-4DCB-8A0D-E131339F2A52}" destId="{28DE6B89-BC96-4164-B720-97AB91686B1C}" srcOrd="0" destOrd="0" presId="urn:microsoft.com/office/officeart/2005/8/layout/hierarchy5"/>
    <dgm:cxn modelId="{2AFFF5FE-FEB8-42E1-9811-E88CDF86A187}" type="presOf" srcId="{40FBCD80-03F7-46B4-84F5-8E5B9D9BA5EC}" destId="{8B0BF885-3EC2-4C72-AAD9-2B38FE735958}" srcOrd="0" destOrd="0" presId="urn:microsoft.com/office/officeart/2005/8/layout/hierarchy5"/>
    <dgm:cxn modelId="{905EF8C4-5468-4484-BF34-C8FC3F4A7194}" type="presOf" srcId="{CEA3DD27-AB96-44FE-AC6F-A5673DD4DC2F}" destId="{444F7D25-E4EE-4531-BB3B-24638BD7B6C4}" srcOrd="1" destOrd="0" presId="urn:microsoft.com/office/officeart/2005/8/layout/hierarchy5"/>
    <dgm:cxn modelId="{1C013DB3-61DA-4BF9-9FBB-A0841F44D2A8}" type="presOf" srcId="{2751EC24-D322-45C9-8831-28ACAC354824}" destId="{2D20C602-D71F-4414-A818-CCD2C4359BA9}" srcOrd="1" destOrd="0" presId="urn:microsoft.com/office/officeart/2005/8/layout/hierarchy5"/>
    <dgm:cxn modelId="{784F0596-5B96-4399-B91E-37C53D54B17D}" srcId="{D84DEFA3-BB83-4F72-B736-21F09878DAF9}" destId="{40FBCD80-03F7-46B4-84F5-8E5B9D9BA5EC}" srcOrd="0" destOrd="0" parTransId="{7F314469-7C4E-4C0F-A98B-E529EA5B5392}" sibTransId="{E8682EF6-E430-4295-9EEE-0F71D5832DB0}"/>
    <dgm:cxn modelId="{E8B297D2-BF02-4061-BF00-4B1C6E9D5F38}" type="presOf" srcId="{D84DEFA3-BB83-4F72-B736-21F09878DAF9}" destId="{29B3B4C8-9C82-4F7E-9D64-56D6FF33FE60}" srcOrd="0" destOrd="0" presId="urn:microsoft.com/office/officeart/2005/8/layout/hierarchy5"/>
    <dgm:cxn modelId="{896AAD28-7868-47EC-8D46-D79A79718DC8}" type="presOf" srcId="{4E5A7602-4182-43BD-A507-03BAF3C83801}" destId="{17310E78-1F81-43D2-950E-E4433A6B424D}" srcOrd="0" destOrd="0" presId="urn:microsoft.com/office/officeart/2005/8/layout/hierarchy5"/>
    <dgm:cxn modelId="{81A3E304-1F0F-4803-8296-B91484395EFE}" type="presOf" srcId="{855DEBDA-E791-43E2-83A6-9B5913842777}" destId="{39C595A8-C5A1-4E73-B3B5-67F0BC8A6AB4}" srcOrd="0" destOrd="0" presId="urn:microsoft.com/office/officeart/2005/8/layout/hierarchy5"/>
    <dgm:cxn modelId="{B769E91A-E4CC-4F27-B916-64FCB6C22C7C}" srcId="{40FBCD80-03F7-46B4-84F5-8E5B9D9BA5EC}" destId="{B4A86776-A312-443F-9EEE-8806D3E1100D}" srcOrd="1" destOrd="0" parTransId="{CEA3DD27-AB96-44FE-AC6F-A5673DD4DC2F}" sibTransId="{0B3CEBD5-BCF8-4EB6-BCE8-E849809CEB97}"/>
    <dgm:cxn modelId="{28A92679-83B0-4057-8B32-5191BAD05EF3}" type="presOf" srcId="{2751EC24-D322-45C9-8831-28ACAC354824}" destId="{C7370046-2DA4-4584-880C-A7F26C58DF98}" srcOrd="0" destOrd="0" presId="urn:microsoft.com/office/officeart/2005/8/layout/hierarchy5"/>
    <dgm:cxn modelId="{7980D2BB-C516-4ED9-AD5B-44E6B183C9E6}" type="presOf" srcId="{F97F5776-C58E-445C-8512-EC496FC78DA7}" destId="{09219CAB-555E-4C41-99EF-D01A29928D82}" srcOrd="0" destOrd="0" presId="urn:microsoft.com/office/officeart/2005/8/layout/hierarchy5"/>
    <dgm:cxn modelId="{48D5A9D5-066C-4388-BFC9-931CD1FBE8D1}" type="presOf" srcId="{CB842752-D8C6-4087-BEF2-A6EE87797DB0}" destId="{FE961DF6-12E9-4FF1-8A7C-AFEDC420AB18}" srcOrd="1" destOrd="0" presId="urn:microsoft.com/office/officeart/2005/8/layout/hierarchy5"/>
    <dgm:cxn modelId="{10187484-E414-4DBD-9F63-3789BE340133}" type="presOf" srcId="{E79D326C-3526-4364-AAEF-7FF10AD08752}" destId="{DA753AB0-2AE2-4F48-87A7-E64D5B7EECEA}" srcOrd="0" destOrd="0" presId="urn:microsoft.com/office/officeart/2005/8/layout/hierarchy5"/>
    <dgm:cxn modelId="{DAA7B6E5-87C6-4357-8E43-97FB3A6DAF48}" srcId="{40FBCD80-03F7-46B4-84F5-8E5B9D9BA5EC}" destId="{712833D7-C2FB-44B3-B670-29A2B0E26AD6}" srcOrd="0" destOrd="0" parTransId="{95D9C42C-521A-4DE1-A596-81872E92063F}" sibTransId="{FD802036-891C-460A-A547-68F82C51EE8C}"/>
    <dgm:cxn modelId="{6C0451E2-816A-424A-8F30-1E1895A93ADD}" type="presOf" srcId="{4E5A7602-4182-43BD-A507-03BAF3C83801}" destId="{51DF0B5C-36FF-4ADC-890C-01387662518D}" srcOrd="1" destOrd="0" presId="urn:microsoft.com/office/officeart/2005/8/layout/hierarchy5"/>
    <dgm:cxn modelId="{578EBEA5-6BCD-4BB5-ADB3-17C792954A3F}" srcId="{B4A86776-A312-443F-9EEE-8806D3E1100D}" destId="{2637CC64-856A-429D-90CC-F3C9FDA642B0}" srcOrd="0" destOrd="0" parTransId="{40587B3F-E821-4DCB-8A0D-E131339F2A52}" sibTransId="{88591EB9-2C48-4E90-AD52-EC6C4600F399}"/>
    <dgm:cxn modelId="{9BE5D37D-1CB9-4896-B80F-B03A38816F15}" type="presOf" srcId="{0B2A95DC-F007-4DD3-91B0-FCD1AF16878C}" destId="{08CE8885-07D3-4F6D-AC13-AC7231D9A471}" srcOrd="0" destOrd="0" presId="urn:microsoft.com/office/officeart/2005/8/layout/hierarchy5"/>
    <dgm:cxn modelId="{E301968E-E638-47D0-BEB4-7D4A18489689}" srcId="{D84DEFA3-BB83-4F72-B736-21F09878DAF9}" destId="{2751EC24-D322-45C9-8831-28ACAC354824}" srcOrd="3" destOrd="0" parTransId="{96738D88-90C4-4576-82C0-27BBD753E822}" sibTransId="{A823E9EF-7F82-460F-A203-154E3759DD49}"/>
    <dgm:cxn modelId="{52C363FC-838D-48A7-8656-068BC1CE9129}" type="presOf" srcId="{95D9C42C-521A-4DE1-A596-81872E92063F}" destId="{8452A4E3-06D6-4C0B-AD2C-631C76E1B73C}" srcOrd="0" destOrd="0" presId="urn:microsoft.com/office/officeart/2005/8/layout/hierarchy5"/>
    <dgm:cxn modelId="{13D700A3-8FB5-4A54-ADB8-9B212E5DC9A9}" type="presOf" srcId="{CEA3DD27-AB96-44FE-AC6F-A5673DD4DC2F}" destId="{D07BD6A6-0DA1-4F68-80B6-2346FCCD0E45}" srcOrd="0" destOrd="0" presId="urn:microsoft.com/office/officeart/2005/8/layout/hierarchy5"/>
    <dgm:cxn modelId="{0E796CA6-C36C-4A6B-A6A2-EC67B2DCDE80}" type="presOf" srcId="{855DEBDA-E791-43E2-83A6-9B5913842777}" destId="{2D1CB18B-AEB0-4A13-AC5D-ACF7E2FD2C75}" srcOrd="1" destOrd="0" presId="urn:microsoft.com/office/officeart/2005/8/layout/hierarchy5"/>
    <dgm:cxn modelId="{A7DE6C4E-4816-4D6E-BEA0-09B01A753506}" type="presOf" srcId="{40587B3F-E821-4DCB-8A0D-E131339F2A52}" destId="{C1158CF0-4E4A-4499-B066-62F9F6F89589}" srcOrd="1" destOrd="0" presId="urn:microsoft.com/office/officeart/2005/8/layout/hierarchy5"/>
    <dgm:cxn modelId="{B0D9BD1B-C4FB-44A6-B386-EA8023E9266B}" type="presOf" srcId="{CB842752-D8C6-4087-BEF2-A6EE87797DB0}" destId="{B38D12C9-0BDC-4930-BC93-97AA653D1BDD}" srcOrd="0" destOrd="0" presId="urn:microsoft.com/office/officeart/2005/8/layout/hierarchy5"/>
    <dgm:cxn modelId="{96B1C4A4-5714-4260-BA40-BE7E059E66B6}" type="presOf" srcId="{260CB0F8-0D78-49E9-B829-50D1AD88CABC}" destId="{B80B7826-A44C-4DAA-9FF4-C952E80430B7}" srcOrd="0" destOrd="0" presId="urn:microsoft.com/office/officeart/2005/8/layout/hierarchy5"/>
    <dgm:cxn modelId="{9042115A-904F-48FA-8EE6-8F0383E198C2}" type="presOf" srcId="{2637CC64-856A-429D-90CC-F3C9FDA642B0}" destId="{64622907-44D3-440F-AB6A-EDED2E8EA846}" srcOrd="0" destOrd="0" presId="urn:microsoft.com/office/officeart/2005/8/layout/hierarchy5"/>
    <dgm:cxn modelId="{51EE4BC7-D63D-4BDE-BA1E-2FD9501ECB93}" type="presOf" srcId="{95D9C42C-521A-4DE1-A596-81872E92063F}" destId="{607A72BB-8E45-4E7D-9D3D-6FD16D99D245}" srcOrd="1" destOrd="0" presId="urn:microsoft.com/office/officeart/2005/8/layout/hierarchy5"/>
    <dgm:cxn modelId="{4D4F76F4-35BA-42E4-AD3F-B7E396EF059D}" srcId="{D84DEFA3-BB83-4F72-B736-21F09878DAF9}" destId="{855DEBDA-E791-43E2-83A6-9B5913842777}" srcOrd="1" destOrd="0" parTransId="{D3C0F2B6-529F-4201-B8DE-A3475260BC7F}" sibTransId="{412A7805-43CA-479B-B2DC-EE839D7731E6}"/>
    <dgm:cxn modelId="{3F683C48-6FE4-4F1C-A12E-97017571BA3C}" type="presOf" srcId="{697FDEAF-3A26-4C7E-A9EC-518E75E0B93A}" destId="{A9DBE59D-55A8-492E-8E08-F343104DAC4E}" srcOrd="1" destOrd="0" presId="urn:microsoft.com/office/officeart/2005/8/layout/hierarchy5"/>
    <dgm:cxn modelId="{63C2472F-F7FD-4B52-999F-8F9677E7FF61}" srcId="{712833D7-C2FB-44B3-B670-29A2B0E26AD6}" destId="{E79D326C-3526-4364-AAEF-7FF10AD08752}" srcOrd="0" destOrd="0" parTransId="{CB842752-D8C6-4087-BEF2-A6EE87797DB0}" sibTransId="{026D050F-428D-4403-96FF-9E54802ADE69}"/>
    <dgm:cxn modelId="{BD928B10-4BCB-4327-96E9-099D251946D2}" srcId="{D84DEFA3-BB83-4F72-B736-21F09878DAF9}" destId="{0B2A95DC-F007-4DD3-91B0-FCD1AF16878C}" srcOrd="2" destOrd="0" parTransId="{0888B27C-82FD-425C-8A5B-B2778E8939F7}" sibTransId="{36C90052-FA32-4109-A0FC-D579E28D6AC6}"/>
    <dgm:cxn modelId="{CC86F20B-8856-44FD-A674-31DC0CB08D1A}" type="presOf" srcId="{712833D7-C2FB-44B3-B670-29A2B0E26AD6}" destId="{85CDB08E-FA55-42C0-ADA1-D5AB818DFCC4}" srcOrd="0" destOrd="0" presId="urn:microsoft.com/office/officeart/2005/8/layout/hierarchy5"/>
    <dgm:cxn modelId="{EF791253-0461-448A-8054-BDCBDCB8E1B3}" type="presOf" srcId="{B4A86776-A312-443F-9EEE-8806D3E1100D}" destId="{80C62830-BF6A-4B75-AF56-F2121EFA5DEF}" srcOrd="0" destOrd="0" presId="urn:microsoft.com/office/officeart/2005/8/layout/hierarchy5"/>
    <dgm:cxn modelId="{FF682FD6-B6A0-495D-9E1B-8FF1A1A0E9B4}" type="presParOf" srcId="{29B3B4C8-9C82-4F7E-9D64-56D6FF33FE60}" destId="{3AC13607-5BA0-4159-AD63-B107AABB0E2C}" srcOrd="0" destOrd="0" presId="urn:microsoft.com/office/officeart/2005/8/layout/hierarchy5"/>
    <dgm:cxn modelId="{511F26FF-107E-426F-8420-DF0AA163BB48}" type="presParOf" srcId="{3AC13607-5BA0-4159-AD63-B107AABB0E2C}" destId="{098D8911-CAC5-4DF0-A788-06ADD75515EE}" srcOrd="0" destOrd="0" presId="urn:microsoft.com/office/officeart/2005/8/layout/hierarchy5"/>
    <dgm:cxn modelId="{56C67B33-1180-450C-8BF5-E6B1C5FB42FB}" type="presParOf" srcId="{3AC13607-5BA0-4159-AD63-B107AABB0E2C}" destId="{8BCA791C-7C42-4336-9971-B75726007A29}" srcOrd="1" destOrd="0" presId="urn:microsoft.com/office/officeart/2005/8/layout/hierarchy5"/>
    <dgm:cxn modelId="{01DBB218-7AB7-40A9-870F-0ADF7999DCC2}" type="presParOf" srcId="{8BCA791C-7C42-4336-9971-B75726007A29}" destId="{30F2A9C2-2F32-4B44-8247-285E57796195}" srcOrd="0" destOrd="0" presId="urn:microsoft.com/office/officeart/2005/8/layout/hierarchy5"/>
    <dgm:cxn modelId="{67076BA1-E4A2-4852-B954-7484565D0B65}" type="presParOf" srcId="{30F2A9C2-2F32-4B44-8247-285E57796195}" destId="{8B0BF885-3EC2-4C72-AAD9-2B38FE735958}" srcOrd="0" destOrd="0" presId="urn:microsoft.com/office/officeart/2005/8/layout/hierarchy5"/>
    <dgm:cxn modelId="{EF955FD0-11AA-42ED-9AF6-63E15AB5E86E}" type="presParOf" srcId="{30F2A9C2-2F32-4B44-8247-285E57796195}" destId="{F4164440-625C-4E7B-8F8A-490250A7293B}" srcOrd="1" destOrd="0" presId="urn:microsoft.com/office/officeart/2005/8/layout/hierarchy5"/>
    <dgm:cxn modelId="{898447BE-D874-41BA-824E-19C212E6E618}" type="presParOf" srcId="{F4164440-625C-4E7B-8F8A-490250A7293B}" destId="{8452A4E3-06D6-4C0B-AD2C-631C76E1B73C}" srcOrd="0" destOrd="0" presId="urn:microsoft.com/office/officeart/2005/8/layout/hierarchy5"/>
    <dgm:cxn modelId="{24CC1888-62CC-45A8-AB7E-EB3E7364270B}" type="presParOf" srcId="{8452A4E3-06D6-4C0B-AD2C-631C76E1B73C}" destId="{607A72BB-8E45-4E7D-9D3D-6FD16D99D245}" srcOrd="0" destOrd="0" presId="urn:microsoft.com/office/officeart/2005/8/layout/hierarchy5"/>
    <dgm:cxn modelId="{9ADECBE9-06DC-4E29-8667-9735C7B26ECF}" type="presParOf" srcId="{F4164440-625C-4E7B-8F8A-490250A7293B}" destId="{2B8B0534-E63F-4C71-9133-B2B297EA1421}" srcOrd="1" destOrd="0" presId="urn:microsoft.com/office/officeart/2005/8/layout/hierarchy5"/>
    <dgm:cxn modelId="{83B2C9E2-AE59-48B0-A208-EC6181E4CB71}" type="presParOf" srcId="{2B8B0534-E63F-4C71-9133-B2B297EA1421}" destId="{85CDB08E-FA55-42C0-ADA1-D5AB818DFCC4}" srcOrd="0" destOrd="0" presId="urn:microsoft.com/office/officeart/2005/8/layout/hierarchy5"/>
    <dgm:cxn modelId="{873BBE72-A9D6-426C-9775-1921F19DAFB0}" type="presParOf" srcId="{2B8B0534-E63F-4C71-9133-B2B297EA1421}" destId="{F493DF90-0F09-41FD-A1B9-BDC828010723}" srcOrd="1" destOrd="0" presId="urn:microsoft.com/office/officeart/2005/8/layout/hierarchy5"/>
    <dgm:cxn modelId="{2F4C91C2-6644-4ED8-B2ED-FAE816DE2FC5}" type="presParOf" srcId="{F493DF90-0F09-41FD-A1B9-BDC828010723}" destId="{B38D12C9-0BDC-4930-BC93-97AA653D1BDD}" srcOrd="0" destOrd="0" presId="urn:microsoft.com/office/officeart/2005/8/layout/hierarchy5"/>
    <dgm:cxn modelId="{A2B378C8-E009-4F87-8276-3B5675397920}" type="presParOf" srcId="{B38D12C9-0BDC-4930-BC93-97AA653D1BDD}" destId="{FE961DF6-12E9-4FF1-8A7C-AFEDC420AB18}" srcOrd="0" destOrd="0" presId="urn:microsoft.com/office/officeart/2005/8/layout/hierarchy5"/>
    <dgm:cxn modelId="{31BEE67A-FF10-4771-ABA4-365B3019EB54}" type="presParOf" srcId="{F493DF90-0F09-41FD-A1B9-BDC828010723}" destId="{0B2F52BD-C872-4C49-BB02-9D487A5C33E5}" srcOrd="1" destOrd="0" presId="urn:microsoft.com/office/officeart/2005/8/layout/hierarchy5"/>
    <dgm:cxn modelId="{2F2DC367-01BA-4B33-8A31-ADB31C844E7C}" type="presParOf" srcId="{0B2F52BD-C872-4C49-BB02-9D487A5C33E5}" destId="{DA753AB0-2AE2-4F48-87A7-E64D5B7EECEA}" srcOrd="0" destOrd="0" presId="urn:microsoft.com/office/officeart/2005/8/layout/hierarchy5"/>
    <dgm:cxn modelId="{F369C976-4CD2-452D-B8BF-E11DE5D7D8E1}" type="presParOf" srcId="{0B2F52BD-C872-4C49-BB02-9D487A5C33E5}" destId="{F3E80547-AAA6-4B84-B1CC-143A42CC80D6}" srcOrd="1" destOrd="0" presId="urn:microsoft.com/office/officeart/2005/8/layout/hierarchy5"/>
    <dgm:cxn modelId="{60B97B3A-5CD8-4F75-B2FA-3BABB1C6BF19}" type="presParOf" srcId="{F4164440-625C-4E7B-8F8A-490250A7293B}" destId="{D07BD6A6-0DA1-4F68-80B6-2346FCCD0E45}" srcOrd="2" destOrd="0" presId="urn:microsoft.com/office/officeart/2005/8/layout/hierarchy5"/>
    <dgm:cxn modelId="{3ADDFC9C-6619-40DB-9EF4-B10C21AC4EEB}" type="presParOf" srcId="{D07BD6A6-0DA1-4F68-80B6-2346FCCD0E45}" destId="{444F7D25-E4EE-4531-BB3B-24638BD7B6C4}" srcOrd="0" destOrd="0" presId="urn:microsoft.com/office/officeart/2005/8/layout/hierarchy5"/>
    <dgm:cxn modelId="{EE22A91A-57D3-431E-949F-9B408983DEBB}" type="presParOf" srcId="{F4164440-625C-4E7B-8F8A-490250A7293B}" destId="{210F09EA-035E-4EC4-A4AB-76EC5D706C01}" srcOrd="3" destOrd="0" presId="urn:microsoft.com/office/officeart/2005/8/layout/hierarchy5"/>
    <dgm:cxn modelId="{3695EC24-864F-4DAA-A9DD-923D0A61A5C4}" type="presParOf" srcId="{210F09EA-035E-4EC4-A4AB-76EC5D706C01}" destId="{80C62830-BF6A-4B75-AF56-F2121EFA5DEF}" srcOrd="0" destOrd="0" presId="urn:microsoft.com/office/officeart/2005/8/layout/hierarchy5"/>
    <dgm:cxn modelId="{3E6C9306-85C2-4033-A813-7D2888A058F3}" type="presParOf" srcId="{210F09EA-035E-4EC4-A4AB-76EC5D706C01}" destId="{8FFE6383-29B2-4400-8A6A-F53C05E06B41}" srcOrd="1" destOrd="0" presId="urn:microsoft.com/office/officeart/2005/8/layout/hierarchy5"/>
    <dgm:cxn modelId="{D2E14766-B91D-4FE6-A5AE-F496BF49802B}" type="presParOf" srcId="{8FFE6383-29B2-4400-8A6A-F53C05E06B41}" destId="{28DE6B89-BC96-4164-B720-97AB91686B1C}" srcOrd="0" destOrd="0" presId="urn:microsoft.com/office/officeart/2005/8/layout/hierarchy5"/>
    <dgm:cxn modelId="{DAD14D12-5A11-4F86-AE8A-04C79768C704}" type="presParOf" srcId="{28DE6B89-BC96-4164-B720-97AB91686B1C}" destId="{C1158CF0-4E4A-4499-B066-62F9F6F89589}" srcOrd="0" destOrd="0" presId="urn:microsoft.com/office/officeart/2005/8/layout/hierarchy5"/>
    <dgm:cxn modelId="{6C56D592-39A3-431D-97D1-7A8AC0692A98}" type="presParOf" srcId="{8FFE6383-29B2-4400-8A6A-F53C05E06B41}" destId="{E7D3A7A8-7F40-4280-8C9E-3E9F3A43A937}" srcOrd="1" destOrd="0" presId="urn:microsoft.com/office/officeart/2005/8/layout/hierarchy5"/>
    <dgm:cxn modelId="{89E7F9E8-9E01-47BA-9823-79B4C361679A}" type="presParOf" srcId="{E7D3A7A8-7F40-4280-8C9E-3E9F3A43A937}" destId="{64622907-44D3-440F-AB6A-EDED2E8EA846}" srcOrd="0" destOrd="0" presId="urn:microsoft.com/office/officeart/2005/8/layout/hierarchy5"/>
    <dgm:cxn modelId="{3E3A1DB5-1AA2-4C83-A277-FF44730DE574}" type="presParOf" srcId="{E7D3A7A8-7F40-4280-8C9E-3E9F3A43A937}" destId="{B13CD959-E266-4595-90F3-A4932322E0BF}" srcOrd="1" destOrd="0" presId="urn:microsoft.com/office/officeart/2005/8/layout/hierarchy5"/>
    <dgm:cxn modelId="{5D699EF1-DEE9-40C6-98D4-7984B49D2F99}" type="presParOf" srcId="{F4164440-625C-4E7B-8F8A-490250A7293B}" destId="{17310E78-1F81-43D2-950E-E4433A6B424D}" srcOrd="4" destOrd="0" presId="urn:microsoft.com/office/officeart/2005/8/layout/hierarchy5"/>
    <dgm:cxn modelId="{279D9737-FFBE-4194-BB6C-B8D6367767D9}" type="presParOf" srcId="{17310E78-1F81-43D2-950E-E4433A6B424D}" destId="{51DF0B5C-36FF-4ADC-890C-01387662518D}" srcOrd="0" destOrd="0" presId="urn:microsoft.com/office/officeart/2005/8/layout/hierarchy5"/>
    <dgm:cxn modelId="{DD568606-C0FC-4B17-B10E-F7E1B7FB9058}" type="presParOf" srcId="{F4164440-625C-4E7B-8F8A-490250A7293B}" destId="{52E2E50C-DFD1-45BD-8A69-71D4BE888C9B}" srcOrd="5" destOrd="0" presId="urn:microsoft.com/office/officeart/2005/8/layout/hierarchy5"/>
    <dgm:cxn modelId="{896498C9-AEF2-470F-9F46-D07A61BA7935}" type="presParOf" srcId="{52E2E50C-DFD1-45BD-8A69-71D4BE888C9B}" destId="{09219CAB-555E-4C41-99EF-D01A29928D82}" srcOrd="0" destOrd="0" presId="urn:microsoft.com/office/officeart/2005/8/layout/hierarchy5"/>
    <dgm:cxn modelId="{34FBFDB8-080E-4A99-AB80-E9FF1349721A}" type="presParOf" srcId="{52E2E50C-DFD1-45BD-8A69-71D4BE888C9B}" destId="{AF443FD0-ADC6-4789-BC15-71ED1A8D8254}" srcOrd="1" destOrd="0" presId="urn:microsoft.com/office/officeart/2005/8/layout/hierarchy5"/>
    <dgm:cxn modelId="{ABC37862-423D-46D8-A979-46654BB7DDF8}" type="presParOf" srcId="{AF443FD0-ADC6-4789-BC15-71ED1A8D8254}" destId="{EB206C9B-8D84-416F-87F7-DD34D0F69D90}" srcOrd="0" destOrd="0" presId="urn:microsoft.com/office/officeart/2005/8/layout/hierarchy5"/>
    <dgm:cxn modelId="{8277CBB9-B447-4D09-9293-62998F873D3E}" type="presParOf" srcId="{EB206C9B-8D84-416F-87F7-DD34D0F69D90}" destId="{A9DBE59D-55A8-492E-8E08-F343104DAC4E}" srcOrd="0" destOrd="0" presId="urn:microsoft.com/office/officeart/2005/8/layout/hierarchy5"/>
    <dgm:cxn modelId="{0F9ACFCE-CF32-422E-AA26-DC1B23389333}" type="presParOf" srcId="{AF443FD0-ADC6-4789-BC15-71ED1A8D8254}" destId="{BCB701D5-BA84-4342-BD43-970C4930CC88}" srcOrd="1" destOrd="0" presId="urn:microsoft.com/office/officeart/2005/8/layout/hierarchy5"/>
    <dgm:cxn modelId="{BC27965E-CAF9-4126-B8A8-843AAD8592A2}" type="presParOf" srcId="{BCB701D5-BA84-4342-BD43-970C4930CC88}" destId="{B80B7826-A44C-4DAA-9FF4-C952E80430B7}" srcOrd="0" destOrd="0" presId="urn:microsoft.com/office/officeart/2005/8/layout/hierarchy5"/>
    <dgm:cxn modelId="{5D1AD43B-F08A-4BA6-B57E-2C4DB7F9CFE3}" type="presParOf" srcId="{BCB701D5-BA84-4342-BD43-970C4930CC88}" destId="{17497642-A6B8-4635-A227-C2C1B65060A7}" srcOrd="1" destOrd="0" presId="urn:microsoft.com/office/officeart/2005/8/layout/hierarchy5"/>
    <dgm:cxn modelId="{CA2B7C86-EF38-4727-ACDC-0AB2A87B391C}" type="presParOf" srcId="{29B3B4C8-9C82-4F7E-9D64-56D6FF33FE60}" destId="{BB6D197B-56AC-47AB-8F43-AF4B2D90A359}" srcOrd="1" destOrd="0" presId="urn:microsoft.com/office/officeart/2005/8/layout/hierarchy5"/>
    <dgm:cxn modelId="{05F4C848-CE0F-4F35-A80F-0F4A7736AC19}" type="presParOf" srcId="{BB6D197B-56AC-47AB-8F43-AF4B2D90A359}" destId="{9F66273A-AA7F-4B3C-B7FD-711DE3A891F7}" srcOrd="0" destOrd="0" presId="urn:microsoft.com/office/officeart/2005/8/layout/hierarchy5"/>
    <dgm:cxn modelId="{9E2EF11D-16CD-4F23-9402-E72A3D31F0AE}" type="presParOf" srcId="{9F66273A-AA7F-4B3C-B7FD-711DE3A891F7}" destId="{39C595A8-C5A1-4E73-B3B5-67F0BC8A6AB4}" srcOrd="0" destOrd="0" presId="urn:microsoft.com/office/officeart/2005/8/layout/hierarchy5"/>
    <dgm:cxn modelId="{338378D1-51EC-4987-981A-D4B6FBED32E8}" type="presParOf" srcId="{9F66273A-AA7F-4B3C-B7FD-711DE3A891F7}" destId="{2D1CB18B-AEB0-4A13-AC5D-ACF7E2FD2C75}" srcOrd="1" destOrd="0" presId="urn:microsoft.com/office/officeart/2005/8/layout/hierarchy5"/>
    <dgm:cxn modelId="{1FF7C8D2-A08A-4C3B-84CC-D8DB36ABD0F0}" type="presParOf" srcId="{BB6D197B-56AC-47AB-8F43-AF4B2D90A359}" destId="{7092E704-F3D6-48C4-B09D-699C8F1A9F36}" srcOrd="1" destOrd="0" presId="urn:microsoft.com/office/officeart/2005/8/layout/hierarchy5"/>
    <dgm:cxn modelId="{E685B64C-B1C9-4C26-9AD8-BA49D63EB70E}" type="presParOf" srcId="{7092E704-F3D6-48C4-B09D-699C8F1A9F36}" destId="{0A20D82F-A90B-455E-ACF7-DDD3205AED42}" srcOrd="0" destOrd="0" presId="urn:microsoft.com/office/officeart/2005/8/layout/hierarchy5"/>
    <dgm:cxn modelId="{5BE6B3A1-0777-4937-856A-A37C04236D37}" type="presParOf" srcId="{BB6D197B-56AC-47AB-8F43-AF4B2D90A359}" destId="{D3F77241-E161-4917-BE48-5D920EDD1113}" srcOrd="2" destOrd="0" presId="urn:microsoft.com/office/officeart/2005/8/layout/hierarchy5"/>
    <dgm:cxn modelId="{E19AB48E-0126-4B69-B2E7-B9BEE504BEB7}" type="presParOf" srcId="{D3F77241-E161-4917-BE48-5D920EDD1113}" destId="{08CE8885-07D3-4F6D-AC13-AC7231D9A471}" srcOrd="0" destOrd="0" presId="urn:microsoft.com/office/officeart/2005/8/layout/hierarchy5"/>
    <dgm:cxn modelId="{407726CC-C824-483C-9167-0D9D45DE660F}" type="presParOf" srcId="{D3F77241-E161-4917-BE48-5D920EDD1113}" destId="{37D0133F-88FB-479E-AA14-02DC138AC55C}" srcOrd="1" destOrd="0" presId="urn:microsoft.com/office/officeart/2005/8/layout/hierarchy5"/>
    <dgm:cxn modelId="{BC2C6E17-F470-4888-8C05-4D68B9A48C71}" type="presParOf" srcId="{BB6D197B-56AC-47AB-8F43-AF4B2D90A359}" destId="{88477D8F-4140-4FD4-A8AB-4807FD7893FD}" srcOrd="3" destOrd="0" presId="urn:microsoft.com/office/officeart/2005/8/layout/hierarchy5"/>
    <dgm:cxn modelId="{A0A3F888-6E25-42B7-B172-C6035E527310}" type="presParOf" srcId="{88477D8F-4140-4FD4-A8AB-4807FD7893FD}" destId="{32962B33-6433-48F0-9567-944622469AE9}" srcOrd="0" destOrd="0" presId="urn:microsoft.com/office/officeart/2005/8/layout/hierarchy5"/>
    <dgm:cxn modelId="{8487133F-623B-4A85-9DB4-D4C82BE76A48}" type="presParOf" srcId="{BB6D197B-56AC-47AB-8F43-AF4B2D90A359}" destId="{3629C777-2BA0-4364-86AA-A814C400A01D}" srcOrd="4" destOrd="0" presId="urn:microsoft.com/office/officeart/2005/8/layout/hierarchy5"/>
    <dgm:cxn modelId="{9EC1EFA6-4DA9-4E67-9DC4-492B78E8EAB3}" type="presParOf" srcId="{3629C777-2BA0-4364-86AA-A814C400A01D}" destId="{C7370046-2DA4-4584-880C-A7F26C58DF98}" srcOrd="0" destOrd="0" presId="urn:microsoft.com/office/officeart/2005/8/layout/hierarchy5"/>
    <dgm:cxn modelId="{CBEE203A-780C-41FE-AC16-2FB801C24D8B}" type="presParOf" srcId="{3629C777-2BA0-4364-86AA-A814C400A01D}" destId="{2D20C602-D71F-4414-A818-CCD2C4359BA9}" srcOrd="1" destOrd="0" presId="urn:microsoft.com/office/officeart/2005/8/layout/hierarchy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D4E334-B11A-4BBE-8541-6EFDAEA6A7EB}">
      <dsp:nvSpPr>
        <dsp:cNvPr id="0" name=""/>
        <dsp:cNvSpPr/>
      </dsp:nvSpPr>
      <dsp:spPr>
        <a:xfrm>
          <a:off x="3448760" y="1984377"/>
          <a:ext cx="309285" cy="714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765"/>
              </a:lnTo>
              <a:lnTo>
                <a:pt x="309285" y="617765"/>
              </a:lnTo>
              <a:lnTo>
                <a:pt x="309285" y="7141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E19A9-2EE2-48B6-B7E6-8C1E507B1420}">
      <dsp:nvSpPr>
        <dsp:cNvPr id="0" name=""/>
        <dsp:cNvSpPr/>
      </dsp:nvSpPr>
      <dsp:spPr>
        <a:xfrm>
          <a:off x="2920932" y="1984377"/>
          <a:ext cx="527828" cy="734913"/>
        </a:xfrm>
        <a:custGeom>
          <a:avLst/>
          <a:gdLst/>
          <a:ahLst/>
          <a:cxnLst/>
          <a:rect l="0" t="0" r="0" b="0"/>
          <a:pathLst>
            <a:path>
              <a:moveTo>
                <a:pt x="527828" y="0"/>
              </a:moveTo>
              <a:lnTo>
                <a:pt x="527828" y="638546"/>
              </a:lnTo>
              <a:lnTo>
                <a:pt x="0" y="638546"/>
              </a:lnTo>
              <a:lnTo>
                <a:pt x="0" y="7349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D75D3-CBDB-4ABC-802E-10E510D8D062}">
      <dsp:nvSpPr>
        <dsp:cNvPr id="0" name=""/>
        <dsp:cNvSpPr/>
      </dsp:nvSpPr>
      <dsp:spPr>
        <a:xfrm>
          <a:off x="2002938" y="1060698"/>
          <a:ext cx="1445822" cy="682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118"/>
              </a:lnTo>
              <a:lnTo>
                <a:pt x="1445822" y="586118"/>
              </a:lnTo>
              <a:lnTo>
                <a:pt x="1445822" y="682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A350B-E8D1-4153-BBE8-C7B02310F5F4}">
      <dsp:nvSpPr>
        <dsp:cNvPr id="0" name=""/>
        <dsp:cNvSpPr/>
      </dsp:nvSpPr>
      <dsp:spPr>
        <a:xfrm>
          <a:off x="1697108" y="2071649"/>
          <a:ext cx="451958" cy="592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913"/>
              </a:lnTo>
              <a:lnTo>
                <a:pt x="451958" y="495913"/>
              </a:lnTo>
              <a:lnTo>
                <a:pt x="451958" y="5922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C4354-7E27-40F8-A5E9-7AA4DA6269FA}">
      <dsp:nvSpPr>
        <dsp:cNvPr id="0" name=""/>
        <dsp:cNvSpPr/>
      </dsp:nvSpPr>
      <dsp:spPr>
        <a:xfrm>
          <a:off x="1501526" y="2071649"/>
          <a:ext cx="195581" cy="592280"/>
        </a:xfrm>
        <a:custGeom>
          <a:avLst/>
          <a:gdLst/>
          <a:ahLst/>
          <a:cxnLst/>
          <a:rect l="0" t="0" r="0" b="0"/>
          <a:pathLst>
            <a:path>
              <a:moveTo>
                <a:pt x="195581" y="0"/>
              </a:moveTo>
              <a:lnTo>
                <a:pt x="195581" y="495913"/>
              </a:lnTo>
              <a:lnTo>
                <a:pt x="0" y="495913"/>
              </a:lnTo>
              <a:lnTo>
                <a:pt x="0" y="5922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6C6EF-D4AC-4EF8-887E-D9B7F40D5B71}">
      <dsp:nvSpPr>
        <dsp:cNvPr id="0" name=""/>
        <dsp:cNvSpPr/>
      </dsp:nvSpPr>
      <dsp:spPr>
        <a:xfrm>
          <a:off x="1697108" y="1060698"/>
          <a:ext cx="305830" cy="693120"/>
        </a:xfrm>
        <a:custGeom>
          <a:avLst/>
          <a:gdLst/>
          <a:ahLst/>
          <a:cxnLst/>
          <a:rect l="0" t="0" r="0" b="0"/>
          <a:pathLst>
            <a:path>
              <a:moveTo>
                <a:pt x="305830" y="0"/>
              </a:moveTo>
              <a:lnTo>
                <a:pt x="305830" y="596753"/>
              </a:lnTo>
              <a:lnTo>
                <a:pt x="0" y="596753"/>
              </a:lnTo>
              <a:lnTo>
                <a:pt x="0" y="6931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C1689-AE41-40A0-8E67-7F6F47699745}">
      <dsp:nvSpPr>
        <dsp:cNvPr id="0" name=""/>
        <dsp:cNvSpPr/>
      </dsp:nvSpPr>
      <dsp:spPr>
        <a:xfrm>
          <a:off x="548440" y="2062441"/>
          <a:ext cx="290009" cy="606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010"/>
              </a:lnTo>
              <a:lnTo>
                <a:pt x="290009" y="510010"/>
              </a:lnTo>
              <a:lnTo>
                <a:pt x="290009" y="606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1DB0C-A240-4394-8671-DFAE8859FEAF}">
      <dsp:nvSpPr>
        <dsp:cNvPr id="0" name=""/>
        <dsp:cNvSpPr/>
      </dsp:nvSpPr>
      <dsp:spPr>
        <a:xfrm>
          <a:off x="257567" y="2062441"/>
          <a:ext cx="290872" cy="606376"/>
        </a:xfrm>
        <a:custGeom>
          <a:avLst/>
          <a:gdLst/>
          <a:ahLst/>
          <a:cxnLst/>
          <a:rect l="0" t="0" r="0" b="0"/>
          <a:pathLst>
            <a:path>
              <a:moveTo>
                <a:pt x="290872" y="0"/>
              </a:moveTo>
              <a:lnTo>
                <a:pt x="290872" y="510010"/>
              </a:lnTo>
              <a:lnTo>
                <a:pt x="0" y="510010"/>
              </a:lnTo>
              <a:lnTo>
                <a:pt x="0" y="606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753A8-60F0-43FC-B18B-04F783AE94A3}">
      <dsp:nvSpPr>
        <dsp:cNvPr id="0" name=""/>
        <dsp:cNvSpPr/>
      </dsp:nvSpPr>
      <dsp:spPr>
        <a:xfrm>
          <a:off x="548440" y="1060698"/>
          <a:ext cx="1454497" cy="682485"/>
        </a:xfrm>
        <a:custGeom>
          <a:avLst/>
          <a:gdLst/>
          <a:ahLst/>
          <a:cxnLst/>
          <a:rect l="0" t="0" r="0" b="0"/>
          <a:pathLst>
            <a:path>
              <a:moveTo>
                <a:pt x="1454497" y="0"/>
              </a:moveTo>
              <a:lnTo>
                <a:pt x="1454497" y="586118"/>
              </a:lnTo>
              <a:lnTo>
                <a:pt x="0" y="586118"/>
              </a:lnTo>
              <a:lnTo>
                <a:pt x="0" y="682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EB46E-1F50-4C87-9E6F-AAE814BB6AF3}">
      <dsp:nvSpPr>
        <dsp:cNvPr id="0" name=""/>
        <dsp:cNvSpPr/>
      </dsp:nvSpPr>
      <dsp:spPr>
        <a:xfrm>
          <a:off x="1648107" y="682288"/>
          <a:ext cx="709661" cy="37841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A570D-CB7F-410E-8DD6-3B5E53EBABD4}">
      <dsp:nvSpPr>
        <dsp:cNvPr id="0" name=""/>
        <dsp:cNvSpPr/>
      </dsp:nvSpPr>
      <dsp:spPr>
        <a:xfrm>
          <a:off x="1763689" y="792091"/>
          <a:ext cx="709661" cy="378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eMaster</a:t>
          </a:r>
          <a:endParaRPr lang="fr-FR" sz="600" kern="1200" dirty="0"/>
        </a:p>
      </dsp:txBody>
      <dsp:txXfrm>
        <a:off x="1763689" y="792091"/>
        <a:ext cx="709661" cy="378410"/>
      </dsp:txXfrm>
    </dsp:sp>
    <dsp:sp modelId="{83A8EAA9-E605-4C83-849E-EADA52A75A92}">
      <dsp:nvSpPr>
        <dsp:cNvPr id="0" name=""/>
        <dsp:cNvSpPr/>
      </dsp:nvSpPr>
      <dsp:spPr>
        <a:xfrm>
          <a:off x="259841" y="1743183"/>
          <a:ext cx="577197" cy="31925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F40B8-1DFA-4C47-8823-967C41DF15AD}">
      <dsp:nvSpPr>
        <dsp:cNvPr id="0" name=""/>
        <dsp:cNvSpPr/>
      </dsp:nvSpPr>
      <dsp:spPr>
        <a:xfrm>
          <a:off x="375424" y="1852986"/>
          <a:ext cx="577197" cy="319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Intermed</a:t>
          </a:r>
          <a:endParaRPr lang="fr-FR" sz="600" kern="1200" dirty="0"/>
        </a:p>
      </dsp:txBody>
      <dsp:txXfrm>
        <a:off x="375424" y="1852986"/>
        <a:ext cx="577197" cy="319257"/>
      </dsp:txXfrm>
    </dsp:sp>
    <dsp:sp modelId="{0534FAE4-C11E-470B-85E1-E1B69B871878}">
      <dsp:nvSpPr>
        <dsp:cNvPr id="0" name=""/>
        <dsp:cNvSpPr/>
      </dsp:nvSpPr>
      <dsp:spPr>
        <a:xfrm>
          <a:off x="34707" y="2668818"/>
          <a:ext cx="445721" cy="35141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14058-C0B9-4B8B-9A52-199EB3068D73}">
      <dsp:nvSpPr>
        <dsp:cNvPr id="0" name=""/>
        <dsp:cNvSpPr/>
      </dsp:nvSpPr>
      <dsp:spPr>
        <a:xfrm>
          <a:off x="150289" y="2778621"/>
          <a:ext cx="445721" cy="351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eCabines</a:t>
          </a:r>
          <a:endParaRPr lang="fr-FR" sz="600" kern="1200" dirty="0"/>
        </a:p>
      </dsp:txBody>
      <dsp:txXfrm>
        <a:off x="150289" y="2778621"/>
        <a:ext cx="445721" cy="351413"/>
      </dsp:txXfrm>
    </dsp:sp>
    <dsp:sp modelId="{EF324487-B8AF-437C-9750-D0C35C917BF9}">
      <dsp:nvSpPr>
        <dsp:cNvPr id="0" name=""/>
        <dsp:cNvSpPr/>
      </dsp:nvSpPr>
      <dsp:spPr>
        <a:xfrm>
          <a:off x="630703" y="2668818"/>
          <a:ext cx="415492" cy="33602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AB94C-283F-4615-AEE6-BD3FC30AAB03}">
      <dsp:nvSpPr>
        <dsp:cNvPr id="0" name=""/>
        <dsp:cNvSpPr/>
      </dsp:nvSpPr>
      <dsp:spPr>
        <a:xfrm>
          <a:off x="746285" y="2778621"/>
          <a:ext cx="415492" cy="336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eCabines</a:t>
          </a:r>
          <a:endParaRPr lang="fr-FR" sz="600" kern="1200" dirty="0"/>
        </a:p>
      </dsp:txBody>
      <dsp:txXfrm>
        <a:off x="746285" y="2778621"/>
        <a:ext cx="415492" cy="336022"/>
      </dsp:txXfrm>
    </dsp:sp>
    <dsp:sp modelId="{399D8483-2151-4419-B36B-9F2973C2846D}">
      <dsp:nvSpPr>
        <dsp:cNvPr id="0" name=""/>
        <dsp:cNvSpPr/>
      </dsp:nvSpPr>
      <dsp:spPr>
        <a:xfrm>
          <a:off x="1395210" y="1753818"/>
          <a:ext cx="603796" cy="31783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89563-F7AF-44C9-88F0-DF5C59066863}">
      <dsp:nvSpPr>
        <dsp:cNvPr id="0" name=""/>
        <dsp:cNvSpPr/>
      </dsp:nvSpPr>
      <dsp:spPr>
        <a:xfrm>
          <a:off x="1510792" y="1863621"/>
          <a:ext cx="603796" cy="317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Intermed</a:t>
          </a:r>
          <a:endParaRPr lang="fr-FR" sz="600" kern="1200" dirty="0"/>
        </a:p>
      </dsp:txBody>
      <dsp:txXfrm>
        <a:off x="1510792" y="1863621"/>
        <a:ext cx="603796" cy="317831"/>
      </dsp:txXfrm>
    </dsp:sp>
    <dsp:sp modelId="{438A61C7-C7F7-45B6-9B3E-90E17395D974}">
      <dsp:nvSpPr>
        <dsp:cNvPr id="0" name=""/>
        <dsp:cNvSpPr/>
      </dsp:nvSpPr>
      <dsp:spPr>
        <a:xfrm>
          <a:off x="1273761" y="2663930"/>
          <a:ext cx="455531" cy="30281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10513-3603-4312-AD20-29E376E0082B}">
      <dsp:nvSpPr>
        <dsp:cNvPr id="0" name=""/>
        <dsp:cNvSpPr/>
      </dsp:nvSpPr>
      <dsp:spPr>
        <a:xfrm>
          <a:off x="1389343" y="2773733"/>
          <a:ext cx="455531" cy="302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eCabines</a:t>
          </a:r>
          <a:endParaRPr lang="fr-FR" sz="600" kern="1200" dirty="0"/>
        </a:p>
      </dsp:txBody>
      <dsp:txXfrm>
        <a:off x="1389343" y="2773733"/>
        <a:ext cx="455531" cy="302810"/>
      </dsp:txXfrm>
    </dsp:sp>
    <dsp:sp modelId="{EB6C2E6F-6067-47B2-A3B0-F83B82D59BE1}">
      <dsp:nvSpPr>
        <dsp:cNvPr id="0" name=""/>
        <dsp:cNvSpPr/>
      </dsp:nvSpPr>
      <dsp:spPr>
        <a:xfrm>
          <a:off x="1869196" y="2663930"/>
          <a:ext cx="559742" cy="31291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BD38E-D5CF-44AC-822D-8C56D1CD141D}">
      <dsp:nvSpPr>
        <dsp:cNvPr id="0" name=""/>
        <dsp:cNvSpPr/>
      </dsp:nvSpPr>
      <dsp:spPr>
        <a:xfrm>
          <a:off x="1984778" y="2773733"/>
          <a:ext cx="559742" cy="312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eCabines</a:t>
          </a:r>
          <a:endParaRPr lang="fr-FR" sz="600" kern="1200" dirty="0"/>
        </a:p>
      </dsp:txBody>
      <dsp:txXfrm>
        <a:off x="1984778" y="2773733"/>
        <a:ext cx="559742" cy="312916"/>
      </dsp:txXfrm>
    </dsp:sp>
    <dsp:sp modelId="{21434239-B9FD-423A-8535-059CFF2D8AD2}">
      <dsp:nvSpPr>
        <dsp:cNvPr id="0" name=""/>
        <dsp:cNvSpPr/>
      </dsp:nvSpPr>
      <dsp:spPr>
        <a:xfrm>
          <a:off x="3153671" y="1743183"/>
          <a:ext cx="590179" cy="24119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96E78-6A44-4175-85F6-7EF99DF9480C}">
      <dsp:nvSpPr>
        <dsp:cNvPr id="0" name=""/>
        <dsp:cNvSpPr/>
      </dsp:nvSpPr>
      <dsp:spPr>
        <a:xfrm>
          <a:off x="3269253" y="1852986"/>
          <a:ext cx="590179" cy="241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Intermed</a:t>
          </a:r>
          <a:endParaRPr lang="fr-FR" sz="600" kern="1200" dirty="0"/>
        </a:p>
      </dsp:txBody>
      <dsp:txXfrm>
        <a:off x="3269253" y="1852986"/>
        <a:ext cx="590179" cy="241193"/>
      </dsp:txXfrm>
    </dsp:sp>
    <dsp:sp modelId="{F5FFF43F-51C1-486D-A3D0-234C661FF2EF}">
      <dsp:nvSpPr>
        <dsp:cNvPr id="0" name=""/>
        <dsp:cNvSpPr/>
      </dsp:nvSpPr>
      <dsp:spPr>
        <a:xfrm>
          <a:off x="2628885" y="2719291"/>
          <a:ext cx="584094" cy="29479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83D13-F09A-4F41-AC10-7E702B2066DE}">
      <dsp:nvSpPr>
        <dsp:cNvPr id="0" name=""/>
        <dsp:cNvSpPr/>
      </dsp:nvSpPr>
      <dsp:spPr>
        <a:xfrm>
          <a:off x="2744467" y="2829094"/>
          <a:ext cx="584094" cy="294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eCabines</a:t>
          </a:r>
          <a:endParaRPr lang="fr-FR" sz="600" kern="1200" dirty="0"/>
        </a:p>
      </dsp:txBody>
      <dsp:txXfrm>
        <a:off x="2744467" y="2829094"/>
        <a:ext cx="584094" cy="294797"/>
      </dsp:txXfrm>
    </dsp:sp>
    <dsp:sp modelId="{273796B5-7E92-452C-8ACE-E676EB161BF7}">
      <dsp:nvSpPr>
        <dsp:cNvPr id="0" name=""/>
        <dsp:cNvSpPr/>
      </dsp:nvSpPr>
      <dsp:spPr>
        <a:xfrm>
          <a:off x="3520309" y="2698510"/>
          <a:ext cx="475472" cy="35540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8945C-8627-475C-B391-A261C3786219}">
      <dsp:nvSpPr>
        <dsp:cNvPr id="0" name=""/>
        <dsp:cNvSpPr/>
      </dsp:nvSpPr>
      <dsp:spPr>
        <a:xfrm>
          <a:off x="3635891" y="2808313"/>
          <a:ext cx="475472" cy="355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err="1" smtClean="0"/>
            <a:t>ecabines</a:t>
          </a:r>
          <a:endParaRPr lang="fr-FR" sz="600" kern="1200" dirty="0"/>
        </a:p>
      </dsp:txBody>
      <dsp:txXfrm>
        <a:off x="3635891" y="2808313"/>
        <a:ext cx="475472" cy="3554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D4E334-B11A-4BBE-8541-6EFDAEA6A7EB}">
      <dsp:nvSpPr>
        <dsp:cNvPr id="0" name=""/>
        <dsp:cNvSpPr/>
      </dsp:nvSpPr>
      <dsp:spPr>
        <a:xfrm>
          <a:off x="3478656" y="2020729"/>
          <a:ext cx="413433" cy="662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961"/>
              </a:lnTo>
              <a:lnTo>
                <a:pt x="413433" y="564961"/>
              </a:lnTo>
              <a:lnTo>
                <a:pt x="413433" y="6621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E19A9-2EE2-48B6-B7E6-8C1E507B1420}">
      <dsp:nvSpPr>
        <dsp:cNvPr id="0" name=""/>
        <dsp:cNvSpPr/>
      </dsp:nvSpPr>
      <dsp:spPr>
        <a:xfrm>
          <a:off x="2946252" y="2020729"/>
          <a:ext cx="532404" cy="741284"/>
        </a:xfrm>
        <a:custGeom>
          <a:avLst/>
          <a:gdLst/>
          <a:ahLst/>
          <a:cxnLst/>
          <a:rect l="0" t="0" r="0" b="0"/>
          <a:pathLst>
            <a:path>
              <a:moveTo>
                <a:pt x="532404" y="0"/>
              </a:moveTo>
              <a:lnTo>
                <a:pt x="532404" y="644082"/>
              </a:lnTo>
              <a:lnTo>
                <a:pt x="0" y="644082"/>
              </a:lnTo>
              <a:lnTo>
                <a:pt x="0" y="7412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D75D3-CBDB-4ABC-802E-10E510D8D062}">
      <dsp:nvSpPr>
        <dsp:cNvPr id="0" name=""/>
        <dsp:cNvSpPr/>
      </dsp:nvSpPr>
      <dsp:spPr>
        <a:xfrm>
          <a:off x="2185538" y="991014"/>
          <a:ext cx="1293118" cy="786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9229"/>
              </a:lnTo>
              <a:lnTo>
                <a:pt x="1293118" y="689229"/>
              </a:lnTo>
              <a:lnTo>
                <a:pt x="1293118" y="7864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A350B-E8D1-4153-BBE8-C7B02310F5F4}">
      <dsp:nvSpPr>
        <dsp:cNvPr id="0" name=""/>
        <dsp:cNvSpPr/>
      </dsp:nvSpPr>
      <dsp:spPr>
        <a:xfrm>
          <a:off x="1711819" y="2108758"/>
          <a:ext cx="455876" cy="597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212"/>
              </a:lnTo>
              <a:lnTo>
                <a:pt x="455876" y="500212"/>
              </a:lnTo>
              <a:lnTo>
                <a:pt x="455876" y="597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C4354-7E27-40F8-A5E9-7AA4DA6269FA}">
      <dsp:nvSpPr>
        <dsp:cNvPr id="0" name=""/>
        <dsp:cNvSpPr/>
      </dsp:nvSpPr>
      <dsp:spPr>
        <a:xfrm>
          <a:off x="1514542" y="2108758"/>
          <a:ext cx="197277" cy="597414"/>
        </a:xfrm>
        <a:custGeom>
          <a:avLst/>
          <a:gdLst/>
          <a:ahLst/>
          <a:cxnLst/>
          <a:rect l="0" t="0" r="0" b="0"/>
          <a:pathLst>
            <a:path>
              <a:moveTo>
                <a:pt x="197277" y="0"/>
              </a:moveTo>
              <a:lnTo>
                <a:pt x="197277" y="500212"/>
              </a:lnTo>
              <a:lnTo>
                <a:pt x="0" y="500212"/>
              </a:lnTo>
              <a:lnTo>
                <a:pt x="0" y="597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6C6EF-D4AC-4EF8-887E-D9B7F40D5B71}">
      <dsp:nvSpPr>
        <dsp:cNvPr id="0" name=""/>
        <dsp:cNvSpPr/>
      </dsp:nvSpPr>
      <dsp:spPr>
        <a:xfrm>
          <a:off x="1711819" y="991014"/>
          <a:ext cx="473718" cy="797158"/>
        </a:xfrm>
        <a:custGeom>
          <a:avLst/>
          <a:gdLst/>
          <a:ahLst/>
          <a:cxnLst/>
          <a:rect l="0" t="0" r="0" b="0"/>
          <a:pathLst>
            <a:path>
              <a:moveTo>
                <a:pt x="473718" y="0"/>
              </a:moveTo>
              <a:lnTo>
                <a:pt x="473718" y="699956"/>
              </a:lnTo>
              <a:lnTo>
                <a:pt x="0" y="699956"/>
              </a:lnTo>
              <a:lnTo>
                <a:pt x="0" y="7971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C1689-AE41-40A0-8E67-7F6F47699745}">
      <dsp:nvSpPr>
        <dsp:cNvPr id="0" name=""/>
        <dsp:cNvSpPr/>
      </dsp:nvSpPr>
      <dsp:spPr>
        <a:xfrm>
          <a:off x="553194" y="2099470"/>
          <a:ext cx="292523" cy="611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431"/>
              </a:lnTo>
              <a:lnTo>
                <a:pt x="292523" y="514431"/>
              </a:lnTo>
              <a:lnTo>
                <a:pt x="292523" y="6116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1DB0C-A240-4394-8671-DFAE8859FEAF}">
      <dsp:nvSpPr>
        <dsp:cNvPr id="0" name=""/>
        <dsp:cNvSpPr/>
      </dsp:nvSpPr>
      <dsp:spPr>
        <a:xfrm>
          <a:off x="259800" y="2099470"/>
          <a:ext cx="293394" cy="611633"/>
        </a:xfrm>
        <a:custGeom>
          <a:avLst/>
          <a:gdLst/>
          <a:ahLst/>
          <a:cxnLst/>
          <a:rect l="0" t="0" r="0" b="0"/>
          <a:pathLst>
            <a:path>
              <a:moveTo>
                <a:pt x="293394" y="0"/>
              </a:moveTo>
              <a:lnTo>
                <a:pt x="293394" y="514431"/>
              </a:lnTo>
              <a:lnTo>
                <a:pt x="0" y="514431"/>
              </a:lnTo>
              <a:lnTo>
                <a:pt x="0" y="6116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753A8-60F0-43FC-B18B-04F783AE94A3}">
      <dsp:nvSpPr>
        <dsp:cNvPr id="0" name=""/>
        <dsp:cNvSpPr/>
      </dsp:nvSpPr>
      <dsp:spPr>
        <a:xfrm>
          <a:off x="553194" y="991014"/>
          <a:ext cx="1632343" cy="786431"/>
        </a:xfrm>
        <a:custGeom>
          <a:avLst/>
          <a:gdLst/>
          <a:ahLst/>
          <a:cxnLst/>
          <a:rect l="0" t="0" r="0" b="0"/>
          <a:pathLst>
            <a:path>
              <a:moveTo>
                <a:pt x="1632343" y="0"/>
              </a:moveTo>
              <a:lnTo>
                <a:pt x="1632343" y="689229"/>
              </a:lnTo>
              <a:lnTo>
                <a:pt x="0" y="689229"/>
              </a:lnTo>
              <a:lnTo>
                <a:pt x="0" y="7864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EB46E-1F50-4C87-9E6F-AAE814BB6AF3}">
      <dsp:nvSpPr>
        <dsp:cNvPr id="0" name=""/>
        <dsp:cNvSpPr/>
      </dsp:nvSpPr>
      <dsp:spPr>
        <a:xfrm>
          <a:off x="1827631" y="609323"/>
          <a:ext cx="715813" cy="38169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A570D-CB7F-410E-8DD6-3B5E53EBABD4}">
      <dsp:nvSpPr>
        <dsp:cNvPr id="0" name=""/>
        <dsp:cNvSpPr/>
      </dsp:nvSpPr>
      <dsp:spPr>
        <a:xfrm>
          <a:off x="1944215" y="720078"/>
          <a:ext cx="715813" cy="381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eMaster</a:t>
          </a:r>
          <a:endParaRPr lang="fr-FR" sz="600" kern="1200" dirty="0"/>
        </a:p>
      </dsp:txBody>
      <dsp:txXfrm>
        <a:off x="1944215" y="720078"/>
        <a:ext cx="715813" cy="381690"/>
      </dsp:txXfrm>
    </dsp:sp>
    <dsp:sp modelId="{83A8EAA9-E605-4C83-849E-EADA52A75A92}">
      <dsp:nvSpPr>
        <dsp:cNvPr id="0" name=""/>
        <dsp:cNvSpPr/>
      </dsp:nvSpPr>
      <dsp:spPr>
        <a:xfrm>
          <a:off x="262094" y="1777445"/>
          <a:ext cx="582200" cy="32202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F40B8-1DFA-4C47-8823-967C41DF15AD}">
      <dsp:nvSpPr>
        <dsp:cNvPr id="0" name=""/>
        <dsp:cNvSpPr/>
      </dsp:nvSpPr>
      <dsp:spPr>
        <a:xfrm>
          <a:off x="378678" y="1888200"/>
          <a:ext cx="582200" cy="322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Intermed</a:t>
          </a:r>
          <a:endParaRPr lang="fr-FR" sz="600" kern="1200" dirty="0"/>
        </a:p>
      </dsp:txBody>
      <dsp:txXfrm>
        <a:off x="378678" y="1888200"/>
        <a:ext cx="582200" cy="322025"/>
      </dsp:txXfrm>
    </dsp:sp>
    <dsp:sp modelId="{0534FAE4-C11E-470B-85E1-E1B69B871878}">
      <dsp:nvSpPr>
        <dsp:cNvPr id="0" name=""/>
        <dsp:cNvSpPr/>
      </dsp:nvSpPr>
      <dsp:spPr>
        <a:xfrm>
          <a:off x="35007" y="2711103"/>
          <a:ext cx="449585" cy="35445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14058-C0B9-4B8B-9A52-199EB3068D73}">
      <dsp:nvSpPr>
        <dsp:cNvPr id="0" name=""/>
        <dsp:cNvSpPr/>
      </dsp:nvSpPr>
      <dsp:spPr>
        <a:xfrm>
          <a:off x="151591" y="2821858"/>
          <a:ext cx="449585" cy="354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eCabines</a:t>
          </a:r>
          <a:endParaRPr lang="fr-FR" sz="600" kern="1200" dirty="0"/>
        </a:p>
      </dsp:txBody>
      <dsp:txXfrm>
        <a:off x="151591" y="2821858"/>
        <a:ext cx="449585" cy="354459"/>
      </dsp:txXfrm>
    </dsp:sp>
    <dsp:sp modelId="{EF324487-B8AF-437C-9750-D0C35C917BF9}">
      <dsp:nvSpPr>
        <dsp:cNvPr id="0" name=""/>
        <dsp:cNvSpPr/>
      </dsp:nvSpPr>
      <dsp:spPr>
        <a:xfrm>
          <a:off x="636171" y="2711103"/>
          <a:ext cx="419093" cy="33893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AB94C-283F-4615-AEE6-BD3FC30AAB03}">
      <dsp:nvSpPr>
        <dsp:cNvPr id="0" name=""/>
        <dsp:cNvSpPr/>
      </dsp:nvSpPr>
      <dsp:spPr>
        <a:xfrm>
          <a:off x="752755" y="2821858"/>
          <a:ext cx="419093" cy="3389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eCabines</a:t>
          </a:r>
          <a:endParaRPr lang="fr-FR" sz="600" kern="1200" dirty="0"/>
        </a:p>
      </dsp:txBody>
      <dsp:txXfrm>
        <a:off x="752755" y="2821858"/>
        <a:ext cx="419093" cy="338935"/>
      </dsp:txXfrm>
    </dsp:sp>
    <dsp:sp modelId="{399D8483-2151-4419-B36B-9F2973C2846D}">
      <dsp:nvSpPr>
        <dsp:cNvPr id="0" name=""/>
        <dsp:cNvSpPr/>
      </dsp:nvSpPr>
      <dsp:spPr>
        <a:xfrm>
          <a:off x="1407304" y="1788172"/>
          <a:ext cx="609030" cy="32058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89563-F7AF-44C9-88F0-DF5C59066863}">
      <dsp:nvSpPr>
        <dsp:cNvPr id="0" name=""/>
        <dsp:cNvSpPr/>
      </dsp:nvSpPr>
      <dsp:spPr>
        <a:xfrm>
          <a:off x="1523888" y="1898927"/>
          <a:ext cx="609030" cy="320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Intermed</a:t>
          </a:r>
          <a:endParaRPr lang="fr-FR" sz="600" kern="1200" dirty="0"/>
        </a:p>
      </dsp:txBody>
      <dsp:txXfrm>
        <a:off x="1523888" y="1898927"/>
        <a:ext cx="609030" cy="320586"/>
      </dsp:txXfrm>
    </dsp:sp>
    <dsp:sp modelId="{438A61C7-C7F7-45B6-9B3E-90E17395D974}">
      <dsp:nvSpPr>
        <dsp:cNvPr id="0" name=""/>
        <dsp:cNvSpPr/>
      </dsp:nvSpPr>
      <dsp:spPr>
        <a:xfrm>
          <a:off x="1284802" y="2706173"/>
          <a:ext cx="459479" cy="30543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10513-3603-4312-AD20-29E376E0082B}">
      <dsp:nvSpPr>
        <dsp:cNvPr id="0" name=""/>
        <dsp:cNvSpPr/>
      </dsp:nvSpPr>
      <dsp:spPr>
        <a:xfrm>
          <a:off x="1401386" y="2816928"/>
          <a:ext cx="459479" cy="305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eCabines</a:t>
          </a:r>
          <a:endParaRPr lang="fr-FR" sz="600" kern="1200" dirty="0"/>
        </a:p>
      </dsp:txBody>
      <dsp:txXfrm>
        <a:off x="1401386" y="2816928"/>
        <a:ext cx="459479" cy="305435"/>
      </dsp:txXfrm>
    </dsp:sp>
    <dsp:sp modelId="{EB6C2E6F-6067-47B2-A3B0-F83B82D59BE1}">
      <dsp:nvSpPr>
        <dsp:cNvPr id="0" name=""/>
        <dsp:cNvSpPr/>
      </dsp:nvSpPr>
      <dsp:spPr>
        <a:xfrm>
          <a:off x="1885399" y="2706173"/>
          <a:ext cx="564594" cy="31562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BD38E-D5CF-44AC-822D-8C56D1CD141D}">
      <dsp:nvSpPr>
        <dsp:cNvPr id="0" name=""/>
        <dsp:cNvSpPr/>
      </dsp:nvSpPr>
      <dsp:spPr>
        <a:xfrm>
          <a:off x="2001983" y="2816928"/>
          <a:ext cx="564594" cy="315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eCabines</a:t>
          </a:r>
          <a:endParaRPr lang="fr-FR" sz="600" kern="1200" dirty="0"/>
        </a:p>
      </dsp:txBody>
      <dsp:txXfrm>
        <a:off x="2001983" y="2816928"/>
        <a:ext cx="564594" cy="315629"/>
      </dsp:txXfrm>
    </dsp:sp>
    <dsp:sp modelId="{21434239-B9FD-423A-8535-059CFF2D8AD2}">
      <dsp:nvSpPr>
        <dsp:cNvPr id="0" name=""/>
        <dsp:cNvSpPr/>
      </dsp:nvSpPr>
      <dsp:spPr>
        <a:xfrm>
          <a:off x="3181009" y="1777445"/>
          <a:ext cx="595295" cy="2432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96E78-6A44-4175-85F6-7EF99DF9480C}">
      <dsp:nvSpPr>
        <dsp:cNvPr id="0" name=""/>
        <dsp:cNvSpPr/>
      </dsp:nvSpPr>
      <dsp:spPr>
        <a:xfrm>
          <a:off x="3297593" y="1888200"/>
          <a:ext cx="595295" cy="243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Intermed</a:t>
          </a:r>
          <a:endParaRPr lang="fr-FR" sz="600" kern="1200" dirty="0"/>
        </a:p>
      </dsp:txBody>
      <dsp:txXfrm>
        <a:off x="3297593" y="1888200"/>
        <a:ext cx="595295" cy="243284"/>
      </dsp:txXfrm>
    </dsp:sp>
    <dsp:sp modelId="{F5FFF43F-51C1-486D-A3D0-234C661FF2EF}">
      <dsp:nvSpPr>
        <dsp:cNvPr id="0" name=""/>
        <dsp:cNvSpPr/>
      </dsp:nvSpPr>
      <dsp:spPr>
        <a:xfrm>
          <a:off x="2651673" y="2762014"/>
          <a:ext cx="589157" cy="2973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83D13-F09A-4F41-AC10-7E702B2066DE}">
      <dsp:nvSpPr>
        <dsp:cNvPr id="0" name=""/>
        <dsp:cNvSpPr/>
      </dsp:nvSpPr>
      <dsp:spPr>
        <a:xfrm>
          <a:off x="2768257" y="2872769"/>
          <a:ext cx="589157" cy="297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eCabines</a:t>
          </a:r>
          <a:endParaRPr lang="fr-FR" sz="600" kern="1200" dirty="0"/>
        </a:p>
      </dsp:txBody>
      <dsp:txXfrm>
        <a:off x="2768257" y="2872769"/>
        <a:ext cx="589157" cy="297353"/>
      </dsp:txXfrm>
    </dsp:sp>
    <dsp:sp modelId="{273796B5-7E92-452C-8ACE-E676EB161BF7}">
      <dsp:nvSpPr>
        <dsp:cNvPr id="0" name=""/>
        <dsp:cNvSpPr/>
      </dsp:nvSpPr>
      <dsp:spPr>
        <a:xfrm>
          <a:off x="3652293" y="2682893"/>
          <a:ext cx="479594" cy="3584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8945C-8627-475C-B391-A261C3786219}">
      <dsp:nvSpPr>
        <dsp:cNvPr id="0" name=""/>
        <dsp:cNvSpPr/>
      </dsp:nvSpPr>
      <dsp:spPr>
        <a:xfrm>
          <a:off x="3768877" y="2793648"/>
          <a:ext cx="479594" cy="358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err="1" smtClean="0"/>
            <a:t>ecabines</a:t>
          </a:r>
          <a:endParaRPr lang="fr-FR" sz="600" kern="1200" dirty="0"/>
        </a:p>
      </dsp:txBody>
      <dsp:txXfrm>
        <a:off x="3768877" y="2793648"/>
        <a:ext cx="479594" cy="35848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370046-2DA4-4584-880C-A7F26C58DF98}">
      <dsp:nvSpPr>
        <dsp:cNvPr id="0" name=""/>
        <dsp:cNvSpPr/>
      </dsp:nvSpPr>
      <dsp:spPr>
        <a:xfrm>
          <a:off x="5033473" y="0"/>
          <a:ext cx="2887405" cy="511256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Exploitation</a:t>
          </a:r>
          <a:endParaRPr lang="fr-FR" sz="2400" kern="1200" dirty="0"/>
        </a:p>
      </dsp:txBody>
      <dsp:txXfrm>
        <a:off x="5033473" y="0"/>
        <a:ext cx="2887405" cy="1533770"/>
      </dsp:txXfrm>
    </dsp:sp>
    <dsp:sp modelId="{08CE8885-07D3-4F6D-AC13-AC7231D9A471}">
      <dsp:nvSpPr>
        <dsp:cNvPr id="0" name=""/>
        <dsp:cNvSpPr/>
      </dsp:nvSpPr>
      <dsp:spPr>
        <a:xfrm>
          <a:off x="2486479" y="0"/>
          <a:ext cx="1941178" cy="511256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Avantages</a:t>
          </a:r>
          <a:endParaRPr lang="fr-FR" sz="2400" kern="1200" dirty="0"/>
        </a:p>
      </dsp:txBody>
      <dsp:txXfrm>
        <a:off x="2486479" y="0"/>
        <a:ext cx="1941178" cy="1533770"/>
      </dsp:txXfrm>
    </dsp:sp>
    <dsp:sp modelId="{39C595A8-C5A1-4E73-B3B5-67F0BC8A6AB4}">
      <dsp:nvSpPr>
        <dsp:cNvPr id="0" name=""/>
        <dsp:cNvSpPr/>
      </dsp:nvSpPr>
      <dsp:spPr>
        <a:xfrm>
          <a:off x="0" y="0"/>
          <a:ext cx="1941178" cy="511256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EVD</a:t>
          </a:r>
          <a:endParaRPr lang="fr-FR" sz="2400" kern="1200" dirty="0"/>
        </a:p>
      </dsp:txBody>
      <dsp:txXfrm>
        <a:off x="0" y="0"/>
        <a:ext cx="1941178" cy="1533770"/>
      </dsp:txXfrm>
    </dsp:sp>
    <dsp:sp modelId="{8B0BF885-3EC2-4C72-AAD9-2B38FE735958}">
      <dsp:nvSpPr>
        <dsp:cNvPr id="0" name=""/>
        <dsp:cNvSpPr/>
      </dsp:nvSpPr>
      <dsp:spPr>
        <a:xfrm>
          <a:off x="0" y="2160237"/>
          <a:ext cx="1617648" cy="80882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EVD</a:t>
          </a:r>
          <a:endParaRPr lang="fr-FR" sz="1400" kern="1200" dirty="0"/>
        </a:p>
      </dsp:txBody>
      <dsp:txXfrm>
        <a:off x="0" y="2160237"/>
        <a:ext cx="1617648" cy="808824"/>
      </dsp:txXfrm>
    </dsp:sp>
    <dsp:sp modelId="{8452A4E3-06D6-4C0B-AD2C-631C76E1B73C}">
      <dsp:nvSpPr>
        <dsp:cNvPr id="0" name=""/>
        <dsp:cNvSpPr/>
      </dsp:nvSpPr>
      <dsp:spPr>
        <a:xfrm rot="18696725">
          <a:off x="1380778" y="2023203"/>
          <a:ext cx="1410291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1410291" y="14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 rot="18696725">
        <a:off x="2050667" y="2002184"/>
        <a:ext cx="70514" cy="70514"/>
      </dsp:txXfrm>
    </dsp:sp>
    <dsp:sp modelId="{85CDB08E-FA55-42C0-ADA1-D5AB818DFCC4}">
      <dsp:nvSpPr>
        <dsp:cNvPr id="0" name=""/>
        <dsp:cNvSpPr/>
      </dsp:nvSpPr>
      <dsp:spPr>
        <a:xfrm>
          <a:off x="2554200" y="1105822"/>
          <a:ext cx="1617648" cy="80882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Visibilité instantanée des niveaux de stocks</a:t>
          </a:r>
          <a:endParaRPr lang="fr-FR" sz="1400" kern="1200" dirty="0"/>
        </a:p>
      </dsp:txBody>
      <dsp:txXfrm>
        <a:off x="2554200" y="1105822"/>
        <a:ext cx="1617648" cy="808824"/>
      </dsp:txXfrm>
    </dsp:sp>
    <dsp:sp modelId="{B38D12C9-0BDC-4930-BC93-97AA653D1BDD}">
      <dsp:nvSpPr>
        <dsp:cNvPr id="0" name=""/>
        <dsp:cNvSpPr/>
      </dsp:nvSpPr>
      <dsp:spPr>
        <a:xfrm rot="633761">
          <a:off x="4162958" y="1592169"/>
          <a:ext cx="1049289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1049289" y="142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 rot="633761">
        <a:off x="4661371" y="1580175"/>
        <a:ext cx="52464" cy="52464"/>
      </dsp:txXfrm>
    </dsp:sp>
    <dsp:sp modelId="{DA753AB0-2AE2-4F48-87A7-E64D5B7EECEA}">
      <dsp:nvSpPr>
        <dsp:cNvPr id="0" name=""/>
        <dsp:cNvSpPr/>
      </dsp:nvSpPr>
      <dsp:spPr>
        <a:xfrm>
          <a:off x="5203358" y="1079741"/>
          <a:ext cx="2260696" cy="124567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Anticipation sur les ruptures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Baisse des ruptures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Suivi des seuils de sécurité</a:t>
          </a:r>
        </a:p>
      </dsp:txBody>
      <dsp:txXfrm>
        <a:off x="5203358" y="1079741"/>
        <a:ext cx="2260696" cy="1245678"/>
      </dsp:txXfrm>
    </dsp:sp>
    <dsp:sp modelId="{D07BD6A6-0DA1-4F68-80B6-2346FCCD0E45}">
      <dsp:nvSpPr>
        <dsp:cNvPr id="0" name=""/>
        <dsp:cNvSpPr/>
      </dsp:nvSpPr>
      <dsp:spPr>
        <a:xfrm rot="3391112">
          <a:off x="1182049" y="3360786"/>
          <a:ext cx="1943195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1943195" y="14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/>
        </a:p>
      </dsp:txBody>
      <dsp:txXfrm rot="3391112">
        <a:off x="2105067" y="3326445"/>
        <a:ext cx="97159" cy="97159"/>
      </dsp:txXfrm>
    </dsp:sp>
    <dsp:sp modelId="{80C62830-BF6A-4B75-AF56-F2121EFA5DEF}">
      <dsp:nvSpPr>
        <dsp:cNvPr id="0" name=""/>
        <dsp:cNvSpPr/>
      </dsp:nvSpPr>
      <dsp:spPr>
        <a:xfrm>
          <a:off x="2689646" y="3780988"/>
          <a:ext cx="1617648" cy="80882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Réduction des risques de gestion : Rollback</a:t>
          </a:r>
          <a:endParaRPr lang="fr-FR" sz="1400" kern="1200" dirty="0"/>
        </a:p>
      </dsp:txBody>
      <dsp:txXfrm>
        <a:off x="2689646" y="3780988"/>
        <a:ext cx="1617648" cy="808824"/>
      </dsp:txXfrm>
    </dsp:sp>
    <dsp:sp modelId="{28DE6B89-BC96-4164-B720-97AB91686B1C}">
      <dsp:nvSpPr>
        <dsp:cNvPr id="0" name=""/>
        <dsp:cNvSpPr/>
      </dsp:nvSpPr>
      <dsp:spPr>
        <a:xfrm rot="21356835">
          <a:off x="4306096" y="4137300"/>
          <a:ext cx="958232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958232" y="142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 rot="21356835">
        <a:off x="4761256" y="4127583"/>
        <a:ext cx="47911" cy="47911"/>
      </dsp:txXfrm>
    </dsp:sp>
    <dsp:sp modelId="{64622907-44D3-440F-AB6A-EDED2E8EA846}">
      <dsp:nvSpPr>
        <dsp:cNvPr id="0" name=""/>
        <dsp:cNvSpPr/>
      </dsp:nvSpPr>
      <dsp:spPr>
        <a:xfrm>
          <a:off x="5263130" y="3611571"/>
          <a:ext cx="2357253" cy="101221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- </a:t>
          </a:r>
          <a:r>
            <a:rPr lang="fr-FR" sz="1200" kern="1200" dirty="0" smtClean="0"/>
            <a:t>Sécurisation des transactions et des flux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Remédie à la dégradation du fond de roulement des agents du aux pertes d’unités </a:t>
          </a:r>
          <a:endParaRPr lang="fr-FR" sz="1000" kern="1200" dirty="0"/>
        </a:p>
      </dsp:txBody>
      <dsp:txXfrm>
        <a:off x="5263130" y="3611571"/>
        <a:ext cx="2357253" cy="1012211"/>
      </dsp:txXfrm>
    </dsp:sp>
    <dsp:sp modelId="{17310E78-1F81-43D2-950E-E4433A6B424D}">
      <dsp:nvSpPr>
        <dsp:cNvPr id="0" name=""/>
        <dsp:cNvSpPr/>
      </dsp:nvSpPr>
      <dsp:spPr>
        <a:xfrm rot="1509333">
          <a:off x="1561486" y="2802125"/>
          <a:ext cx="1184322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1184322" y="14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 rot="1509333">
        <a:off x="2124039" y="2786756"/>
        <a:ext cx="59216" cy="59216"/>
      </dsp:txXfrm>
    </dsp:sp>
    <dsp:sp modelId="{09219CAB-555E-4C41-99EF-D01A29928D82}">
      <dsp:nvSpPr>
        <dsp:cNvPr id="0" name=""/>
        <dsp:cNvSpPr/>
      </dsp:nvSpPr>
      <dsp:spPr>
        <a:xfrm>
          <a:off x="2689646" y="2663666"/>
          <a:ext cx="1617648" cy="80882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Maitrise des maillons du circuit par Linkage exclusif</a:t>
          </a:r>
          <a:endParaRPr lang="fr-FR" sz="1400" kern="1200" dirty="0"/>
        </a:p>
      </dsp:txBody>
      <dsp:txXfrm>
        <a:off x="2689646" y="2663666"/>
        <a:ext cx="1617648" cy="808824"/>
      </dsp:txXfrm>
    </dsp:sp>
    <dsp:sp modelId="{EB206C9B-8D84-416F-87F7-DD34D0F69D90}">
      <dsp:nvSpPr>
        <dsp:cNvPr id="0" name=""/>
        <dsp:cNvSpPr/>
      </dsp:nvSpPr>
      <dsp:spPr>
        <a:xfrm rot="21460659">
          <a:off x="4306929" y="3035831"/>
          <a:ext cx="888835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888835" y="142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 rot="21460659">
        <a:off x="4729126" y="3027849"/>
        <a:ext cx="44441" cy="44441"/>
      </dsp:txXfrm>
    </dsp:sp>
    <dsp:sp modelId="{B80B7826-A44C-4DAA-9FF4-C952E80430B7}">
      <dsp:nvSpPr>
        <dsp:cNvPr id="0" name=""/>
        <dsp:cNvSpPr/>
      </dsp:nvSpPr>
      <dsp:spPr>
        <a:xfrm>
          <a:off x="5195399" y="2595939"/>
          <a:ext cx="2393149" cy="87224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/>
            <a:t>- </a:t>
          </a:r>
          <a:r>
            <a:rPr lang="fr-FR" sz="1200" kern="1200" dirty="0" smtClean="0"/>
            <a:t>Base</a:t>
          </a:r>
          <a:r>
            <a:rPr lang="fr-FR" sz="1200" kern="1200" baseline="0" dirty="0" smtClean="0"/>
            <a:t> de  données Intermeds/commerciaux exhaustive et fiable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baseline="0" dirty="0" smtClean="0"/>
            <a:t>- BDD POS fiable et visualisable</a:t>
          </a:r>
        </a:p>
      </dsp:txBody>
      <dsp:txXfrm>
        <a:off x="5195399" y="2595939"/>
        <a:ext cx="2393149" cy="872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6D1197-3516-41AA-8C06-5D77D91824E5}" type="datetime1">
              <a:rPr lang="fr-FR"/>
              <a:pPr>
                <a:defRPr/>
              </a:pPr>
              <a:t>10/12/2010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246133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246133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E455E5-1630-4875-888B-45FD77D4641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C861AE2-EF30-4E99-BC02-60611DD97F9E}" type="datetime1">
              <a:rPr lang="fr-FR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4100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23911"/>
            <a:ext cx="5029200" cy="438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7822"/>
            <a:ext cx="2971800" cy="48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47822"/>
            <a:ext cx="2971800" cy="48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B0B2A09-5A7A-4442-82AA-BB5089EDE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5363" y="730250"/>
            <a:ext cx="4867275" cy="36496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8DC6-27C5-4CF5-A814-FB32F7D1B3BD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itle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1 Gande AT\Branding\Etisalat Brand\Etisalat logosupdatedd\JPEG\corp_english_white - Copi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07156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11560" y="6448251"/>
            <a:ext cx="15121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1419B46-B50E-4699-BA04-2CD93707E00B}" type="datetime3">
              <a:rPr lang="en-US" smtClean="0"/>
              <a:pPr>
                <a:defRPr/>
              </a:pPr>
              <a:t>10 December 2010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544388" y="3435077"/>
            <a:ext cx="5756176" cy="930027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539552" y="4509120"/>
            <a:ext cx="5472980" cy="64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5E881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19103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en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7884368" y="6448251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DF2096A1-8524-4289-8536-0A9823101B1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6" name="ZoneTexte 65"/>
          <p:cNvSpPr txBox="1"/>
          <p:nvPr userDrawn="1"/>
        </p:nvSpPr>
        <p:spPr>
          <a:xfrm>
            <a:off x="107504" y="116632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2"/>
                </a:solidFill>
                <a:latin typeface="+mj-lt"/>
              </a:rPr>
              <a:t>AGENDA</a:t>
            </a:r>
            <a:endParaRPr lang="fr-FR" sz="2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280971" y="570166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Moov Benin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68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79512" y="1628800"/>
            <a:ext cx="4896544" cy="4824536"/>
          </a:xfrm>
          <a:prstGeom prst="rect">
            <a:avLst/>
          </a:prstGeom>
        </p:spPr>
        <p:txBody>
          <a:bodyPr/>
          <a:lstStyle>
            <a:lvl1pPr marL="268288" indent="-268288">
              <a:lnSpc>
                <a:spcPct val="100000"/>
              </a:lnSpc>
              <a:buClr>
                <a:srgbClr val="5E8811"/>
              </a:buClr>
              <a:buFont typeface="Wingdings" pitchFamily="2" charset="2"/>
              <a:buChar char="Ø"/>
              <a:defRPr>
                <a:latin typeface="+mj-lt"/>
              </a:defRPr>
            </a:lvl1pPr>
            <a:lvl2pPr marL="447675" indent="-179388">
              <a:lnSpc>
                <a:spcPct val="150000"/>
              </a:lnSpc>
              <a:buClr>
                <a:srgbClr val="5E8811"/>
              </a:buClr>
              <a:buFont typeface="Wingdings" pitchFamily="2" charset="2"/>
              <a:buChar char="§"/>
              <a:defRPr sz="1600">
                <a:latin typeface="+mj-lt"/>
              </a:defRPr>
            </a:lvl2pPr>
            <a:lvl3pPr>
              <a:lnSpc>
                <a:spcPct val="150000"/>
              </a:lnSpc>
              <a:buClr>
                <a:srgbClr val="5E8811"/>
              </a:buClr>
              <a:buFont typeface="Verdana" pitchFamily="34" charset="0"/>
              <a:buChar char="-"/>
              <a:defRPr sz="1400">
                <a:latin typeface="+mj-lt"/>
              </a:defRPr>
            </a:lvl3pPr>
            <a:lvl4pPr>
              <a:lnSpc>
                <a:spcPct val="150000"/>
              </a:lnSpc>
              <a:buClr>
                <a:srgbClr val="5E8811"/>
              </a:buClr>
              <a:buFont typeface="Arial" pitchFamily="34" charset="0"/>
              <a:buChar char="•"/>
              <a:defRPr sz="1200"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grpSp>
        <p:nvGrpSpPr>
          <p:cNvPr id="180" name="Groupe 179"/>
          <p:cNvGrpSpPr/>
          <p:nvPr userDrawn="1"/>
        </p:nvGrpSpPr>
        <p:grpSpPr>
          <a:xfrm>
            <a:off x="5220072" y="1844824"/>
            <a:ext cx="3816424" cy="4176464"/>
            <a:chOff x="5220072" y="1844824"/>
            <a:chExt cx="3816424" cy="4176464"/>
          </a:xfrm>
        </p:grpSpPr>
        <p:sp>
          <p:nvSpPr>
            <p:cNvPr id="125" name="Rectangle à coins arrondis 124"/>
            <p:cNvSpPr/>
            <p:nvPr userDrawn="1"/>
          </p:nvSpPr>
          <p:spPr bwMode="auto">
            <a:xfrm rot="19684628">
              <a:off x="5406295" y="2486518"/>
              <a:ext cx="1189013" cy="83952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6" name="Freeform 5"/>
            <p:cNvSpPr>
              <a:spLocks/>
            </p:cNvSpPr>
            <p:nvPr userDrawn="1"/>
          </p:nvSpPr>
          <p:spPr bwMode="auto">
            <a:xfrm>
              <a:off x="6827244" y="4243041"/>
              <a:ext cx="111675" cy="97172"/>
            </a:xfrm>
            <a:custGeom>
              <a:avLst/>
              <a:gdLst>
                <a:gd name="T0" fmla="*/ 2356 w 31"/>
                <a:gd name="T1" fmla="*/ 14111 h 27"/>
                <a:gd name="T2" fmla="*/ 4711 w 31"/>
                <a:gd name="T3" fmla="*/ 31750 h 27"/>
                <a:gd name="T4" fmla="*/ 36512 w 31"/>
                <a:gd name="T5" fmla="*/ 3528 h 27"/>
                <a:gd name="T6" fmla="*/ 34156 w 31"/>
                <a:gd name="T7" fmla="*/ 0 h 27"/>
                <a:gd name="T8" fmla="*/ 28267 w 31"/>
                <a:gd name="T9" fmla="*/ 0 h 27"/>
                <a:gd name="T10" fmla="*/ 20023 w 31"/>
                <a:gd name="T11" fmla="*/ 3528 h 27"/>
                <a:gd name="T12" fmla="*/ 0 w 31"/>
                <a:gd name="T13" fmla="*/ 11759 h 27"/>
                <a:gd name="T14" fmla="*/ 2356 w 31"/>
                <a:gd name="T15" fmla="*/ 14111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27"/>
                <a:gd name="T26" fmla="*/ 31 w 31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27">
                  <a:moveTo>
                    <a:pt x="2" y="12"/>
                  </a:moveTo>
                  <a:lnTo>
                    <a:pt x="4" y="27"/>
                  </a:lnTo>
                  <a:lnTo>
                    <a:pt x="31" y="3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0" y="10"/>
                  </a:lnTo>
                  <a:lnTo>
                    <a:pt x="2" y="1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7" name="Freeform 6"/>
            <p:cNvSpPr>
              <a:spLocks/>
            </p:cNvSpPr>
            <p:nvPr userDrawn="1"/>
          </p:nvSpPr>
          <p:spPr bwMode="auto">
            <a:xfrm>
              <a:off x="5696452" y="1858401"/>
              <a:ext cx="1131330" cy="1010588"/>
            </a:xfrm>
            <a:custGeom>
              <a:avLst/>
              <a:gdLst>
                <a:gd name="T0" fmla="*/ 5966 w 310"/>
                <a:gd name="T1" fmla="*/ 194167 h 284"/>
                <a:gd name="T2" fmla="*/ 0 w 310"/>
                <a:gd name="T3" fmla="*/ 172076 h 284"/>
                <a:gd name="T4" fmla="*/ 16705 w 310"/>
                <a:gd name="T5" fmla="*/ 163937 h 284"/>
                <a:gd name="T6" fmla="*/ 28636 w 310"/>
                <a:gd name="T7" fmla="*/ 155799 h 284"/>
                <a:gd name="T8" fmla="*/ 48921 w 310"/>
                <a:gd name="T9" fmla="*/ 146497 h 284"/>
                <a:gd name="T10" fmla="*/ 122898 w 310"/>
                <a:gd name="T11" fmla="*/ 122081 h 284"/>
                <a:gd name="T12" fmla="*/ 125284 w 310"/>
                <a:gd name="T13" fmla="*/ 105804 h 284"/>
                <a:gd name="T14" fmla="*/ 125284 w 310"/>
                <a:gd name="T15" fmla="*/ 102315 h 284"/>
                <a:gd name="T16" fmla="*/ 131250 w 310"/>
                <a:gd name="T17" fmla="*/ 99990 h 284"/>
                <a:gd name="T18" fmla="*/ 139602 w 310"/>
                <a:gd name="T19" fmla="*/ 94177 h 284"/>
                <a:gd name="T20" fmla="*/ 153921 w 310"/>
                <a:gd name="T21" fmla="*/ 96502 h 284"/>
                <a:gd name="T22" fmla="*/ 145568 w 310"/>
                <a:gd name="T23" fmla="*/ 86038 h 284"/>
                <a:gd name="T24" fmla="*/ 139602 w 310"/>
                <a:gd name="T25" fmla="*/ 72086 h 284"/>
                <a:gd name="T26" fmla="*/ 139602 w 310"/>
                <a:gd name="T27" fmla="*/ 52320 h 284"/>
                <a:gd name="T28" fmla="*/ 137216 w 310"/>
                <a:gd name="T29" fmla="*/ 44182 h 284"/>
                <a:gd name="T30" fmla="*/ 131250 w 310"/>
                <a:gd name="T31" fmla="*/ 41856 h 284"/>
                <a:gd name="T32" fmla="*/ 122898 w 310"/>
                <a:gd name="T33" fmla="*/ 38368 h 284"/>
                <a:gd name="T34" fmla="*/ 125284 w 310"/>
                <a:gd name="T35" fmla="*/ 36043 h 284"/>
                <a:gd name="T36" fmla="*/ 133637 w 310"/>
                <a:gd name="T37" fmla="*/ 30230 h 284"/>
                <a:gd name="T38" fmla="*/ 165853 w 310"/>
                <a:gd name="T39" fmla="*/ 19765 h 284"/>
                <a:gd name="T40" fmla="*/ 204034 w 310"/>
                <a:gd name="T41" fmla="*/ 8139 h 284"/>
                <a:gd name="T42" fmla="*/ 224319 w 310"/>
                <a:gd name="T43" fmla="*/ 5813 h 284"/>
                <a:gd name="T44" fmla="*/ 242216 w 310"/>
                <a:gd name="T45" fmla="*/ 2325 h 284"/>
                <a:gd name="T46" fmla="*/ 250569 w 310"/>
                <a:gd name="T47" fmla="*/ 2325 h 284"/>
                <a:gd name="T48" fmla="*/ 282785 w 310"/>
                <a:gd name="T49" fmla="*/ 0 h 284"/>
                <a:gd name="T50" fmla="*/ 294716 w 310"/>
                <a:gd name="T51" fmla="*/ 0 h 284"/>
                <a:gd name="T52" fmla="*/ 306648 w 310"/>
                <a:gd name="T53" fmla="*/ 2325 h 284"/>
                <a:gd name="T54" fmla="*/ 312614 w 310"/>
                <a:gd name="T55" fmla="*/ 8139 h 284"/>
                <a:gd name="T56" fmla="*/ 309035 w 310"/>
                <a:gd name="T57" fmla="*/ 13952 h 284"/>
                <a:gd name="T58" fmla="*/ 306648 w 310"/>
                <a:gd name="T59" fmla="*/ 22091 h 284"/>
                <a:gd name="T60" fmla="*/ 306648 w 310"/>
                <a:gd name="T61" fmla="*/ 30230 h 284"/>
                <a:gd name="T62" fmla="*/ 306648 w 310"/>
                <a:gd name="T63" fmla="*/ 38368 h 284"/>
                <a:gd name="T64" fmla="*/ 300682 w 310"/>
                <a:gd name="T65" fmla="*/ 44182 h 284"/>
                <a:gd name="T66" fmla="*/ 297103 w 310"/>
                <a:gd name="T67" fmla="*/ 49995 h 284"/>
                <a:gd name="T68" fmla="*/ 300682 w 310"/>
                <a:gd name="T69" fmla="*/ 58134 h 284"/>
                <a:gd name="T70" fmla="*/ 303069 w 310"/>
                <a:gd name="T71" fmla="*/ 66273 h 284"/>
                <a:gd name="T72" fmla="*/ 303069 w 310"/>
                <a:gd name="T73" fmla="*/ 72086 h 284"/>
                <a:gd name="T74" fmla="*/ 309035 w 310"/>
                <a:gd name="T75" fmla="*/ 80225 h 284"/>
                <a:gd name="T76" fmla="*/ 312614 w 310"/>
                <a:gd name="T77" fmla="*/ 80225 h 284"/>
                <a:gd name="T78" fmla="*/ 315001 w 310"/>
                <a:gd name="T79" fmla="*/ 86038 h 284"/>
                <a:gd name="T80" fmla="*/ 320966 w 310"/>
                <a:gd name="T81" fmla="*/ 119756 h 284"/>
                <a:gd name="T82" fmla="*/ 326932 w 310"/>
                <a:gd name="T83" fmla="*/ 138358 h 284"/>
                <a:gd name="T84" fmla="*/ 335285 w 310"/>
                <a:gd name="T85" fmla="*/ 146497 h 284"/>
                <a:gd name="T86" fmla="*/ 332898 w 310"/>
                <a:gd name="T87" fmla="*/ 149985 h 284"/>
                <a:gd name="T88" fmla="*/ 332898 w 310"/>
                <a:gd name="T89" fmla="*/ 155799 h 284"/>
                <a:gd name="T90" fmla="*/ 338864 w 310"/>
                <a:gd name="T91" fmla="*/ 186028 h 284"/>
                <a:gd name="T92" fmla="*/ 347217 w 310"/>
                <a:gd name="T93" fmla="*/ 194167 h 284"/>
                <a:gd name="T94" fmla="*/ 349603 w 310"/>
                <a:gd name="T95" fmla="*/ 213932 h 284"/>
                <a:gd name="T96" fmla="*/ 343637 w 310"/>
                <a:gd name="T97" fmla="*/ 224396 h 284"/>
                <a:gd name="T98" fmla="*/ 349603 w 310"/>
                <a:gd name="T99" fmla="*/ 232535 h 284"/>
                <a:gd name="T100" fmla="*/ 353182 w 310"/>
                <a:gd name="T101" fmla="*/ 241837 h 284"/>
                <a:gd name="T102" fmla="*/ 355569 w 310"/>
                <a:gd name="T103" fmla="*/ 249975 h 284"/>
                <a:gd name="T104" fmla="*/ 369887 w 310"/>
                <a:gd name="T105" fmla="*/ 268578 h 284"/>
                <a:gd name="T106" fmla="*/ 274432 w 310"/>
                <a:gd name="T107" fmla="*/ 318573 h 284"/>
                <a:gd name="T108" fmla="*/ 215966 w 310"/>
                <a:gd name="T109" fmla="*/ 330200 h 284"/>
                <a:gd name="T110" fmla="*/ 212387 w 310"/>
                <a:gd name="T111" fmla="*/ 310435 h 284"/>
                <a:gd name="T112" fmla="*/ 171818 w 310"/>
                <a:gd name="T113" fmla="*/ 310435 h 284"/>
                <a:gd name="T114" fmla="*/ 5966 w 310"/>
                <a:gd name="T115" fmla="*/ 194167 h 2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284"/>
                <a:gd name="T176" fmla="*/ 310 w 310"/>
                <a:gd name="T177" fmla="*/ 284 h 2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284">
                  <a:moveTo>
                    <a:pt x="5" y="167"/>
                  </a:moveTo>
                  <a:lnTo>
                    <a:pt x="0" y="148"/>
                  </a:lnTo>
                  <a:lnTo>
                    <a:pt x="14" y="141"/>
                  </a:lnTo>
                  <a:lnTo>
                    <a:pt x="24" y="134"/>
                  </a:lnTo>
                  <a:lnTo>
                    <a:pt x="41" y="126"/>
                  </a:lnTo>
                  <a:lnTo>
                    <a:pt x="103" y="105"/>
                  </a:lnTo>
                  <a:lnTo>
                    <a:pt x="105" y="91"/>
                  </a:lnTo>
                  <a:lnTo>
                    <a:pt x="105" y="88"/>
                  </a:lnTo>
                  <a:lnTo>
                    <a:pt x="110" y="86"/>
                  </a:lnTo>
                  <a:lnTo>
                    <a:pt x="117" y="81"/>
                  </a:lnTo>
                  <a:lnTo>
                    <a:pt x="129" y="83"/>
                  </a:lnTo>
                  <a:lnTo>
                    <a:pt x="122" y="74"/>
                  </a:lnTo>
                  <a:lnTo>
                    <a:pt x="117" y="62"/>
                  </a:lnTo>
                  <a:lnTo>
                    <a:pt x="117" y="45"/>
                  </a:lnTo>
                  <a:lnTo>
                    <a:pt x="115" y="38"/>
                  </a:lnTo>
                  <a:lnTo>
                    <a:pt x="110" y="36"/>
                  </a:lnTo>
                  <a:lnTo>
                    <a:pt x="103" y="33"/>
                  </a:lnTo>
                  <a:lnTo>
                    <a:pt x="105" y="31"/>
                  </a:lnTo>
                  <a:lnTo>
                    <a:pt x="112" y="26"/>
                  </a:lnTo>
                  <a:lnTo>
                    <a:pt x="139" y="17"/>
                  </a:lnTo>
                  <a:lnTo>
                    <a:pt x="171" y="7"/>
                  </a:lnTo>
                  <a:lnTo>
                    <a:pt x="188" y="5"/>
                  </a:lnTo>
                  <a:lnTo>
                    <a:pt x="203" y="2"/>
                  </a:lnTo>
                  <a:lnTo>
                    <a:pt x="210" y="2"/>
                  </a:lnTo>
                  <a:lnTo>
                    <a:pt x="237" y="0"/>
                  </a:lnTo>
                  <a:lnTo>
                    <a:pt x="247" y="0"/>
                  </a:lnTo>
                  <a:lnTo>
                    <a:pt x="257" y="2"/>
                  </a:lnTo>
                  <a:lnTo>
                    <a:pt x="262" y="7"/>
                  </a:lnTo>
                  <a:lnTo>
                    <a:pt x="259" y="12"/>
                  </a:lnTo>
                  <a:lnTo>
                    <a:pt x="257" y="19"/>
                  </a:lnTo>
                  <a:lnTo>
                    <a:pt x="257" y="26"/>
                  </a:lnTo>
                  <a:lnTo>
                    <a:pt x="257" y="33"/>
                  </a:lnTo>
                  <a:lnTo>
                    <a:pt x="252" y="38"/>
                  </a:lnTo>
                  <a:lnTo>
                    <a:pt x="249" y="43"/>
                  </a:lnTo>
                  <a:lnTo>
                    <a:pt x="252" y="50"/>
                  </a:lnTo>
                  <a:lnTo>
                    <a:pt x="254" y="57"/>
                  </a:lnTo>
                  <a:lnTo>
                    <a:pt x="254" y="62"/>
                  </a:lnTo>
                  <a:lnTo>
                    <a:pt x="259" y="69"/>
                  </a:lnTo>
                  <a:lnTo>
                    <a:pt x="262" y="69"/>
                  </a:lnTo>
                  <a:lnTo>
                    <a:pt x="264" y="74"/>
                  </a:lnTo>
                  <a:lnTo>
                    <a:pt x="269" y="103"/>
                  </a:lnTo>
                  <a:lnTo>
                    <a:pt x="274" y="119"/>
                  </a:lnTo>
                  <a:lnTo>
                    <a:pt x="281" y="126"/>
                  </a:lnTo>
                  <a:lnTo>
                    <a:pt x="279" y="129"/>
                  </a:lnTo>
                  <a:lnTo>
                    <a:pt x="279" y="134"/>
                  </a:lnTo>
                  <a:lnTo>
                    <a:pt x="284" y="160"/>
                  </a:lnTo>
                  <a:lnTo>
                    <a:pt x="291" y="167"/>
                  </a:lnTo>
                  <a:lnTo>
                    <a:pt x="293" y="184"/>
                  </a:lnTo>
                  <a:lnTo>
                    <a:pt x="288" y="193"/>
                  </a:lnTo>
                  <a:lnTo>
                    <a:pt x="293" y="200"/>
                  </a:lnTo>
                  <a:lnTo>
                    <a:pt x="296" y="208"/>
                  </a:lnTo>
                  <a:lnTo>
                    <a:pt x="298" y="215"/>
                  </a:lnTo>
                  <a:lnTo>
                    <a:pt x="310" y="231"/>
                  </a:lnTo>
                  <a:lnTo>
                    <a:pt x="230" y="274"/>
                  </a:lnTo>
                  <a:lnTo>
                    <a:pt x="181" y="284"/>
                  </a:lnTo>
                  <a:lnTo>
                    <a:pt x="178" y="267"/>
                  </a:lnTo>
                  <a:lnTo>
                    <a:pt x="144" y="267"/>
                  </a:lnTo>
                  <a:lnTo>
                    <a:pt x="5" y="16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8" name="Freeform 7"/>
            <p:cNvSpPr>
              <a:spLocks/>
            </p:cNvSpPr>
            <p:nvPr userDrawn="1"/>
          </p:nvSpPr>
          <p:spPr bwMode="auto">
            <a:xfrm>
              <a:off x="5239494" y="2425925"/>
              <a:ext cx="490407" cy="398405"/>
            </a:xfrm>
            <a:custGeom>
              <a:avLst/>
              <a:gdLst>
                <a:gd name="T0" fmla="*/ 0 w 135"/>
                <a:gd name="T1" fmla="*/ 127850 h 112"/>
                <a:gd name="T2" fmla="*/ 0 w 135"/>
                <a:gd name="T3" fmla="*/ 118552 h 112"/>
                <a:gd name="T4" fmla="*/ 3563 w 135"/>
                <a:gd name="T5" fmla="*/ 113903 h 112"/>
                <a:gd name="T6" fmla="*/ 11877 w 135"/>
                <a:gd name="T7" fmla="*/ 99956 h 112"/>
                <a:gd name="T8" fmla="*/ 23754 w 135"/>
                <a:gd name="T9" fmla="*/ 91820 h 112"/>
                <a:gd name="T10" fmla="*/ 40381 w 135"/>
                <a:gd name="T11" fmla="*/ 86008 h 112"/>
                <a:gd name="T12" fmla="*/ 46320 w 135"/>
                <a:gd name="T13" fmla="*/ 82522 h 112"/>
                <a:gd name="T14" fmla="*/ 46320 w 135"/>
                <a:gd name="T15" fmla="*/ 77873 h 112"/>
                <a:gd name="T16" fmla="*/ 40381 w 135"/>
                <a:gd name="T17" fmla="*/ 72061 h 112"/>
                <a:gd name="T18" fmla="*/ 35631 w 135"/>
                <a:gd name="T19" fmla="*/ 55789 h 112"/>
                <a:gd name="T20" fmla="*/ 43944 w 135"/>
                <a:gd name="T21" fmla="*/ 44167 h 112"/>
                <a:gd name="T22" fmla="*/ 55821 w 135"/>
                <a:gd name="T23" fmla="*/ 36031 h 112"/>
                <a:gd name="T24" fmla="*/ 70074 w 135"/>
                <a:gd name="T25" fmla="*/ 30219 h 112"/>
                <a:gd name="T26" fmla="*/ 76012 w 135"/>
                <a:gd name="T27" fmla="*/ 16272 h 112"/>
                <a:gd name="T28" fmla="*/ 76012 w 135"/>
                <a:gd name="T29" fmla="*/ 10460 h 112"/>
                <a:gd name="T30" fmla="*/ 87889 w 135"/>
                <a:gd name="T31" fmla="*/ 0 h 112"/>
                <a:gd name="T32" fmla="*/ 96203 w 135"/>
                <a:gd name="T33" fmla="*/ 0 h 112"/>
                <a:gd name="T34" fmla="*/ 160338 w 135"/>
                <a:gd name="T35" fmla="*/ 8136 h 112"/>
                <a:gd name="T36" fmla="*/ 160338 w 135"/>
                <a:gd name="T37" fmla="*/ 27895 h 112"/>
                <a:gd name="T38" fmla="*/ 128270 w 135"/>
                <a:gd name="T39" fmla="*/ 27895 h 112"/>
                <a:gd name="T40" fmla="*/ 122332 w 135"/>
                <a:gd name="T41" fmla="*/ 24408 h 112"/>
                <a:gd name="T42" fmla="*/ 118769 w 135"/>
                <a:gd name="T43" fmla="*/ 24408 h 112"/>
                <a:gd name="T44" fmla="*/ 116393 w 135"/>
                <a:gd name="T45" fmla="*/ 32544 h 112"/>
                <a:gd name="T46" fmla="*/ 114018 w 135"/>
                <a:gd name="T47" fmla="*/ 74386 h 112"/>
                <a:gd name="T48" fmla="*/ 114018 w 135"/>
                <a:gd name="T49" fmla="*/ 77873 h 112"/>
                <a:gd name="T50" fmla="*/ 110455 w 135"/>
                <a:gd name="T51" fmla="*/ 82522 h 112"/>
                <a:gd name="T52" fmla="*/ 96203 w 135"/>
                <a:gd name="T53" fmla="*/ 80197 h 112"/>
                <a:gd name="T54" fmla="*/ 90264 w 135"/>
                <a:gd name="T55" fmla="*/ 86008 h 112"/>
                <a:gd name="T56" fmla="*/ 87889 w 135"/>
                <a:gd name="T57" fmla="*/ 91820 h 112"/>
                <a:gd name="T58" fmla="*/ 87889 w 135"/>
                <a:gd name="T59" fmla="*/ 99956 h 112"/>
                <a:gd name="T60" fmla="*/ 81951 w 135"/>
                <a:gd name="T61" fmla="*/ 130175 h 112"/>
                <a:gd name="T62" fmla="*/ 0 w 135"/>
                <a:gd name="T63" fmla="*/ 127850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"/>
                <a:gd name="T97" fmla="*/ 0 h 112"/>
                <a:gd name="T98" fmla="*/ 135 w 135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" h="112">
                  <a:moveTo>
                    <a:pt x="0" y="110"/>
                  </a:moveTo>
                  <a:lnTo>
                    <a:pt x="0" y="102"/>
                  </a:lnTo>
                  <a:lnTo>
                    <a:pt x="3" y="98"/>
                  </a:lnTo>
                  <a:lnTo>
                    <a:pt x="10" y="86"/>
                  </a:lnTo>
                  <a:lnTo>
                    <a:pt x="20" y="79"/>
                  </a:lnTo>
                  <a:lnTo>
                    <a:pt x="34" y="74"/>
                  </a:lnTo>
                  <a:lnTo>
                    <a:pt x="39" y="71"/>
                  </a:lnTo>
                  <a:lnTo>
                    <a:pt x="39" y="67"/>
                  </a:lnTo>
                  <a:lnTo>
                    <a:pt x="34" y="62"/>
                  </a:lnTo>
                  <a:lnTo>
                    <a:pt x="30" y="48"/>
                  </a:lnTo>
                  <a:lnTo>
                    <a:pt x="37" y="38"/>
                  </a:lnTo>
                  <a:lnTo>
                    <a:pt x="47" y="31"/>
                  </a:lnTo>
                  <a:lnTo>
                    <a:pt x="59" y="26"/>
                  </a:lnTo>
                  <a:lnTo>
                    <a:pt x="64" y="14"/>
                  </a:lnTo>
                  <a:lnTo>
                    <a:pt x="64" y="9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135" y="7"/>
                  </a:lnTo>
                  <a:lnTo>
                    <a:pt x="135" y="24"/>
                  </a:lnTo>
                  <a:lnTo>
                    <a:pt x="108" y="24"/>
                  </a:lnTo>
                  <a:lnTo>
                    <a:pt x="103" y="21"/>
                  </a:lnTo>
                  <a:lnTo>
                    <a:pt x="100" y="21"/>
                  </a:lnTo>
                  <a:lnTo>
                    <a:pt x="98" y="28"/>
                  </a:lnTo>
                  <a:lnTo>
                    <a:pt x="96" y="64"/>
                  </a:lnTo>
                  <a:lnTo>
                    <a:pt x="96" y="67"/>
                  </a:lnTo>
                  <a:lnTo>
                    <a:pt x="93" y="71"/>
                  </a:lnTo>
                  <a:lnTo>
                    <a:pt x="81" y="69"/>
                  </a:lnTo>
                  <a:lnTo>
                    <a:pt x="76" y="74"/>
                  </a:lnTo>
                  <a:lnTo>
                    <a:pt x="74" y="79"/>
                  </a:lnTo>
                  <a:lnTo>
                    <a:pt x="74" y="86"/>
                  </a:lnTo>
                  <a:lnTo>
                    <a:pt x="69" y="112"/>
                  </a:lnTo>
                  <a:lnTo>
                    <a:pt x="0" y="1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9" name="Freeform 8"/>
            <p:cNvSpPr>
              <a:spLocks/>
            </p:cNvSpPr>
            <p:nvPr userDrawn="1"/>
          </p:nvSpPr>
          <p:spPr bwMode="auto">
            <a:xfrm>
              <a:off x="5220072" y="2450219"/>
              <a:ext cx="689482" cy="757942"/>
            </a:xfrm>
            <a:custGeom>
              <a:avLst/>
              <a:gdLst>
                <a:gd name="T0" fmla="*/ 0 w 189"/>
                <a:gd name="T1" fmla="*/ 223119 h 212"/>
                <a:gd name="T2" fmla="*/ 11927 w 189"/>
                <a:gd name="T3" fmla="*/ 203260 h 212"/>
                <a:gd name="T4" fmla="*/ 20276 w 189"/>
                <a:gd name="T5" fmla="*/ 197419 h 212"/>
                <a:gd name="T6" fmla="*/ 23854 w 189"/>
                <a:gd name="T7" fmla="*/ 186906 h 212"/>
                <a:gd name="T8" fmla="*/ 20276 w 189"/>
                <a:gd name="T9" fmla="*/ 175224 h 212"/>
                <a:gd name="T10" fmla="*/ 14313 w 189"/>
                <a:gd name="T11" fmla="*/ 164711 h 212"/>
                <a:gd name="T12" fmla="*/ 5964 w 189"/>
                <a:gd name="T13" fmla="*/ 147188 h 212"/>
                <a:gd name="T14" fmla="*/ 23854 w 189"/>
                <a:gd name="T15" fmla="*/ 130834 h 212"/>
                <a:gd name="T16" fmla="*/ 5964 w 189"/>
                <a:gd name="T17" fmla="*/ 120321 h 212"/>
                <a:gd name="T18" fmla="*/ 17891 w 189"/>
                <a:gd name="T19" fmla="*/ 120321 h 212"/>
                <a:gd name="T20" fmla="*/ 88262 w 189"/>
                <a:gd name="T21" fmla="*/ 122657 h 212"/>
                <a:gd name="T22" fmla="*/ 94225 w 189"/>
                <a:gd name="T23" fmla="*/ 92285 h 212"/>
                <a:gd name="T24" fmla="*/ 94225 w 189"/>
                <a:gd name="T25" fmla="*/ 84108 h 212"/>
                <a:gd name="T26" fmla="*/ 96611 w 189"/>
                <a:gd name="T27" fmla="*/ 78267 h 212"/>
                <a:gd name="T28" fmla="*/ 102574 w 189"/>
                <a:gd name="T29" fmla="*/ 72426 h 212"/>
                <a:gd name="T30" fmla="*/ 116887 w 189"/>
                <a:gd name="T31" fmla="*/ 74762 h 212"/>
                <a:gd name="T32" fmla="*/ 120465 w 189"/>
                <a:gd name="T33" fmla="*/ 70090 h 212"/>
                <a:gd name="T34" fmla="*/ 120465 w 189"/>
                <a:gd name="T35" fmla="*/ 66585 h 212"/>
                <a:gd name="T36" fmla="*/ 122851 w 189"/>
                <a:gd name="T37" fmla="*/ 24531 h 212"/>
                <a:gd name="T38" fmla="*/ 125236 w 189"/>
                <a:gd name="T39" fmla="*/ 16354 h 212"/>
                <a:gd name="T40" fmla="*/ 128814 w 189"/>
                <a:gd name="T41" fmla="*/ 16354 h 212"/>
                <a:gd name="T42" fmla="*/ 134778 w 189"/>
                <a:gd name="T43" fmla="*/ 19859 h 212"/>
                <a:gd name="T44" fmla="*/ 166982 w 189"/>
                <a:gd name="T45" fmla="*/ 19859 h 212"/>
                <a:gd name="T46" fmla="*/ 166982 w 189"/>
                <a:gd name="T47" fmla="*/ 5841 h 212"/>
                <a:gd name="T48" fmla="*/ 166982 w 189"/>
                <a:gd name="T49" fmla="*/ 0 h 212"/>
                <a:gd name="T50" fmla="*/ 225425 w 189"/>
                <a:gd name="T51" fmla="*/ 38549 h 212"/>
                <a:gd name="T52" fmla="*/ 195607 w 189"/>
                <a:gd name="T53" fmla="*/ 38549 h 212"/>
                <a:gd name="T54" fmla="*/ 193221 w 189"/>
                <a:gd name="T55" fmla="*/ 38549 h 212"/>
                <a:gd name="T56" fmla="*/ 193221 w 189"/>
                <a:gd name="T57" fmla="*/ 44390 h 212"/>
                <a:gd name="T58" fmla="*/ 199185 w 189"/>
                <a:gd name="T59" fmla="*/ 192746 h 212"/>
                <a:gd name="T60" fmla="*/ 205149 w 189"/>
                <a:gd name="T61" fmla="*/ 197419 h 212"/>
                <a:gd name="T62" fmla="*/ 207534 w 189"/>
                <a:gd name="T63" fmla="*/ 211437 h 212"/>
                <a:gd name="T64" fmla="*/ 199185 w 189"/>
                <a:gd name="T65" fmla="*/ 223119 h 212"/>
                <a:gd name="T66" fmla="*/ 122851 w 189"/>
                <a:gd name="T67" fmla="*/ 214942 h 212"/>
                <a:gd name="T68" fmla="*/ 120465 w 189"/>
                <a:gd name="T69" fmla="*/ 217278 h 212"/>
                <a:gd name="T70" fmla="*/ 114502 w 189"/>
                <a:gd name="T71" fmla="*/ 219614 h 212"/>
                <a:gd name="T72" fmla="*/ 110923 w 189"/>
                <a:gd name="T73" fmla="*/ 217278 h 212"/>
                <a:gd name="T74" fmla="*/ 108538 w 189"/>
                <a:gd name="T75" fmla="*/ 219614 h 212"/>
                <a:gd name="T76" fmla="*/ 108538 w 189"/>
                <a:gd name="T77" fmla="*/ 228959 h 212"/>
                <a:gd name="T78" fmla="*/ 104960 w 189"/>
                <a:gd name="T79" fmla="*/ 233632 h 212"/>
                <a:gd name="T80" fmla="*/ 102574 w 189"/>
                <a:gd name="T81" fmla="*/ 233632 h 212"/>
                <a:gd name="T82" fmla="*/ 96611 w 189"/>
                <a:gd name="T83" fmla="*/ 242977 h 212"/>
                <a:gd name="T84" fmla="*/ 94225 w 189"/>
                <a:gd name="T85" fmla="*/ 247650 h 212"/>
                <a:gd name="T86" fmla="*/ 88262 w 189"/>
                <a:gd name="T87" fmla="*/ 245314 h 212"/>
                <a:gd name="T88" fmla="*/ 84683 w 189"/>
                <a:gd name="T89" fmla="*/ 242977 h 212"/>
                <a:gd name="T90" fmla="*/ 76334 w 189"/>
                <a:gd name="T91" fmla="*/ 242977 h 212"/>
                <a:gd name="T92" fmla="*/ 67985 w 189"/>
                <a:gd name="T93" fmla="*/ 237137 h 212"/>
                <a:gd name="T94" fmla="*/ 62022 w 189"/>
                <a:gd name="T95" fmla="*/ 225455 h 212"/>
                <a:gd name="T96" fmla="*/ 50094 w 189"/>
                <a:gd name="T97" fmla="*/ 217278 h 212"/>
                <a:gd name="T98" fmla="*/ 41745 w 189"/>
                <a:gd name="T99" fmla="*/ 211437 h 212"/>
                <a:gd name="T100" fmla="*/ 26240 w 189"/>
                <a:gd name="T101" fmla="*/ 211437 h 212"/>
                <a:gd name="T102" fmla="*/ 0 w 189"/>
                <a:gd name="T103" fmla="*/ 223119 h 2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9"/>
                <a:gd name="T157" fmla="*/ 0 h 212"/>
                <a:gd name="T158" fmla="*/ 189 w 189"/>
                <a:gd name="T159" fmla="*/ 212 h 2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9" h="212">
                  <a:moveTo>
                    <a:pt x="0" y="191"/>
                  </a:moveTo>
                  <a:lnTo>
                    <a:pt x="10" y="174"/>
                  </a:lnTo>
                  <a:lnTo>
                    <a:pt x="17" y="169"/>
                  </a:lnTo>
                  <a:lnTo>
                    <a:pt x="20" y="160"/>
                  </a:lnTo>
                  <a:lnTo>
                    <a:pt x="17" y="150"/>
                  </a:lnTo>
                  <a:lnTo>
                    <a:pt x="12" y="141"/>
                  </a:lnTo>
                  <a:lnTo>
                    <a:pt x="5" y="126"/>
                  </a:lnTo>
                  <a:lnTo>
                    <a:pt x="20" y="112"/>
                  </a:lnTo>
                  <a:lnTo>
                    <a:pt x="5" y="103"/>
                  </a:lnTo>
                  <a:lnTo>
                    <a:pt x="15" y="103"/>
                  </a:lnTo>
                  <a:lnTo>
                    <a:pt x="74" y="105"/>
                  </a:lnTo>
                  <a:lnTo>
                    <a:pt x="79" y="79"/>
                  </a:lnTo>
                  <a:lnTo>
                    <a:pt x="79" y="72"/>
                  </a:lnTo>
                  <a:lnTo>
                    <a:pt x="81" y="67"/>
                  </a:lnTo>
                  <a:lnTo>
                    <a:pt x="86" y="62"/>
                  </a:lnTo>
                  <a:lnTo>
                    <a:pt x="98" y="64"/>
                  </a:lnTo>
                  <a:lnTo>
                    <a:pt x="101" y="60"/>
                  </a:lnTo>
                  <a:lnTo>
                    <a:pt x="101" y="57"/>
                  </a:lnTo>
                  <a:lnTo>
                    <a:pt x="103" y="21"/>
                  </a:lnTo>
                  <a:lnTo>
                    <a:pt x="105" y="14"/>
                  </a:lnTo>
                  <a:lnTo>
                    <a:pt x="108" y="14"/>
                  </a:lnTo>
                  <a:lnTo>
                    <a:pt x="113" y="17"/>
                  </a:lnTo>
                  <a:lnTo>
                    <a:pt x="140" y="17"/>
                  </a:lnTo>
                  <a:lnTo>
                    <a:pt x="140" y="5"/>
                  </a:lnTo>
                  <a:lnTo>
                    <a:pt x="140" y="0"/>
                  </a:lnTo>
                  <a:lnTo>
                    <a:pt x="189" y="33"/>
                  </a:lnTo>
                  <a:lnTo>
                    <a:pt x="164" y="33"/>
                  </a:lnTo>
                  <a:lnTo>
                    <a:pt x="162" y="33"/>
                  </a:lnTo>
                  <a:lnTo>
                    <a:pt x="162" y="38"/>
                  </a:lnTo>
                  <a:lnTo>
                    <a:pt x="167" y="165"/>
                  </a:lnTo>
                  <a:lnTo>
                    <a:pt x="172" y="169"/>
                  </a:lnTo>
                  <a:lnTo>
                    <a:pt x="174" y="181"/>
                  </a:lnTo>
                  <a:lnTo>
                    <a:pt x="167" y="191"/>
                  </a:lnTo>
                  <a:lnTo>
                    <a:pt x="103" y="184"/>
                  </a:lnTo>
                  <a:lnTo>
                    <a:pt x="101" y="186"/>
                  </a:lnTo>
                  <a:lnTo>
                    <a:pt x="96" y="188"/>
                  </a:lnTo>
                  <a:lnTo>
                    <a:pt x="93" y="186"/>
                  </a:lnTo>
                  <a:lnTo>
                    <a:pt x="91" y="188"/>
                  </a:lnTo>
                  <a:lnTo>
                    <a:pt x="91" y="196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1" y="208"/>
                  </a:lnTo>
                  <a:lnTo>
                    <a:pt x="79" y="212"/>
                  </a:lnTo>
                  <a:lnTo>
                    <a:pt x="74" y="210"/>
                  </a:lnTo>
                  <a:lnTo>
                    <a:pt x="71" y="208"/>
                  </a:lnTo>
                  <a:lnTo>
                    <a:pt x="64" y="208"/>
                  </a:lnTo>
                  <a:lnTo>
                    <a:pt x="57" y="203"/>
                  </a:lnTo>
                  <a:lnTo>
                    <a:pt x="52" y="193"/>
                  </a:lnTo>
                  <a:lnTo>
                    <a:pt x="42" y="186"/>
                  </a:lnTo>
                  <a:lnTo>
                    <a:pt x="35" y="181"/>
                  </a:lnTo>
                  <a:lnTo>
                    <a:pt x="22" y="181"/>
                  </a:lnTo>
                  <a:lnTo>
                    <a:pt x="0" y="19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0" name="Freeform 9"/>
            <p:cNvSpPr>
              <a:spLocks/>
            </p:cNvSpPr>
            <p:nvPr userDrawn="1"/>
          </p:nvSpPr>
          <p:spPr bwMode="auto">
            <a:xfrm>
              <a:off x="5273484" y="3271321"/>
              <a:ext cx="169941" cy="111750"/>
            </a:xfrm>
            <a:custGeom>
              <a:avLst/>
              <a:gdLst>
                <a:gd name="T0" fmla="*/ 35028 w 46"/>
                <a:gd name="T1" fmla="*/ 0 h 31"/>
                <a:gd name="T2" fmla="*/ 28989 w 46"/>
                <a:gd name="T3" fmla="*/ 0 h 31"/>
                <a:gd name="T4" fmla="*/ 0 w 46"/>
                <a:gd name="T5" fmla="*/ 9423 h 31"/>
                <a:gd name="T6" fmla="*/ 6039 w 46"/>
                <a:gd name="T7" fmla="*/ 17668 h 31"/>
                <a:gd name="T8" fmla="*/ 24157 w 46"/>
                <a:gd name="T9" fmla="*/ 36513 h 31"/>
                <a:gd name="T10" fmla="*/ 50731 w 46"/>
                <a:gd name="T11" fmla="*/ 28268 h 31"/>
                <a:gd name="T12" fmla="*/ 55562 w 46"/>
                <a:gd name="T13" fmla="*/ 20023 h 31"/>
                <a:gd name="T14" fmla="*/ 55562 w 46"/>
                <a:gd name="T15" fmla="*/ 11778 h 31"/>
                <a:gd name="T16" fmla="*/ 55562 w 46"/>
                <a:gd name="T17" fmla="*/ 0 h 31"/>
                <a:gd name="T18" fmla="*/ 35028 w 46"/>
                <a:gd name="T19" fmla="*/ 0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31"/>
                <a:gd name="T32" fmla="*/ 46 w 46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31">
                  <a:moveTo>
                    <a:pt x="29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5" y="15"/>
                  </a:lnTo>
                  <a:lnTo>
                    <a:pt x="20" y="31"/>
                  </a:lnTo>
                  <a:lnTo>
                    <a:pt x="42" y="24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6" y="0"/>
                  </a:lnTo>
                  <a:lnTo>
                    <a:pt x="2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1" name="Freeform 10"/>
            <p:cNvSpPr>
              <a:spLocks/>
            </p:cNvSpPr>
            <p:nvPr userDrawn="1"/>
          </p:nvSpPr>
          <p:spPr bwMode="auto">
            <a:xfrm>
              <a:off x="5220072" y="3096411"/>
              <a:ext cx="286476" cy="204061"/>
            </a:xfrm>
            <a:custGeom>
              <a:avLst/>
              <a:gdLst>
                <a:gd name="T0" fmla="*/ 3557 w 79"/>
                <a:gd name="T1" fmla="*/ 41384 h 58"/>
                <a:gd name="T2" fmla="*/ 0 w 79"/>
                <a:gd name="T3" fmla="*/ 13795 h 58"/>
                <a:gd name="T4" fmla="*/ 0 w 79"/>
                <a:gd name="T5" fmla="*/ 8047 h 58"/>
                <a:gd name="T6" fmla="*/ 0 w 79"/>
                <a:gd name="T7" fmla="*/ 8047 h 58"/>
                <a:gd name="T8" fmla="*/ 26083 w 79"/>
                <a:gd name="T9" fmla="*/ 0 h 58"/>
                <a:gd name="T10" fmla="*/ 41496 w 79"/>
                <a:gd name="T11" fmla="*/ 0 h 58"/>
                <a:gd name="T12" fmla="*/ 49796 w 79"/>
                <a:gd name="T13" fmla="*/ 5748 h 58"/>
                <a:gd name="T14" fmla="*/ 61652 w 79"/>
                <a:gd name="T15" fmla="*/ 13795 h 58"/>
                <a:gd name="T16" fmla="*/ 67580 w 79"/>
                <a:gd name="T17" fmla="*/ 25291 h 58"/>
                <a:gd name="T18" fmla="*/ 69951 w 79"/>
                <a:gd name="T19" fmla="*/ 27590 h 58"/>
                <a:gd name="T20" fmla="*/ 84178 w 79"/>
                <a:gd name="T21" fmla="*/ 31038 h 58"/>
                <a:gd name="T22" fmla="*/ 87735 w 79"/>
                <a:gd name="T23" fmla="*/ 35637 h 58"/>
                <a:gd name="T24" fmla="*/ 90106 w 79"/>
                <a:gd name="T25" fmla="*/ 49431 h 58"/>
                <a:gd name="T26" fmla="*/ 93663 w 79"/>
                <a:gd name="T27" fmla="*/ 60927 h 58"/>
                <a:gd name="T28" fmla="*/ 78250 w 79"/>
                <a:gd name="T29" fmla="*/ 57478 h 58"/>
                <a:gd name="T30" fmla="*/ 52167 w 79"/>
                <a:gd name="T31" fmla="*/ 57478 h 58"/>
                <a:gd name="T32" fmla="*/ 43867 w 79"/>
                <a:gd name="T33" fmla="*/ 57478 h 58"/>
                <a:gd name="T34" fmla="*/ 32011 w 79"/>
                <a:gd name="T35" fmla="*/ 60927 h 58"/>
                <a:gd name="T36" fmla="*/ 17784 w 79"/>
                <a:gd name="T37" fmla="*/ 66675 h 58"/>
                <a:gd name="T38" fmla="*/ 14227 w 79"/>
                <a:gd name="T39" fmla="*/ 60927 h 58"/>
                <a:gd name="T40" fmla="*/ 9485 w 79"/>
                <a:gd name="T41" fmla="*/ 55179 h 58"/>
                <a:gd name="T42" fmla="*/ 3557 w 79"/>
                <a:gd name="T43" fmla="*/ 41384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9"/>
                <a:gd name="T67" fmla="*/ 0 h 58"/>
                <a:gd name="T68" fmla="*/ 79 w 79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9" h="58">
                  <a:moveTo>
                    <a:pt x="3" y="36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2" y="5"/>
                  </a:lnTo>
                  <a:lnTo>
                    <a:pt x="52" y="12"/>
                  </a:lnTo>
                  <a:lnTo>
                    <a:pt x="57" y="22"/>
                  </a:lnTo>
                  <a:lnTo>
                    <a:pt x="59" y="24"/>
                  </a:lnTo>
                  <a:lnTo>
                    <a:pt x="71" y="27"/>
                  </a:lnTo>
                  <a:lnTo>
                    <a:pt x="74" y="31"/>
                  </a:lnTo>
                  <a:lnTo>
                    <a:pt x="76" y="43"/>
                  </a:lnTo>
                  <a:lnTo>
                    <a:pt x="79" y="53"/>
                  </a:lnTo>
                  <a:lnTo>
                    <a:pt x="66" y="50"/>
                  </a:lnTo>
                  <a:lnTo>
                    <a:pt x="44" y="50"/>
                  </a:lnTo>
                  <a:lnTo>
                    <a:pt x="37" y="50"/>
                  </a:lnTo>
                  <a:lnTo>
                    <a:pt x="27" y="53"/>
                  </a:lnTo>
                  <a:lnTo>
                    <a:pt x="15" y="58"/>
                  </a:lnTo>
                  <a:lnTo>
                    <a:pt x="12" y="53"/>
                  </a:lnTo>
                  <a:lnTo>
                    <a:pt x="8" y="48"/>
                  </a:lnTo>
                  <a:lnTo>
                    <a:pt x="3" y="3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2" name="Freeform 11"/>
            <p:cNvSpPr>
              <a:spLocks/>
            </p:cNvSpPr>
            <p:nvPr userDrawn="1"/>
          </p:nvSpPr>
          <p:spPr bwMode="auto">
            <a:xfrm>
              <a:off x="5229783" y="3174150"/>
              <a:ext cx="179655" cy="48586"/>
            </a:xfrm>
            <a:custGeom>
              <a:avLst/>
              <a:gdLst>
                <a:gd name="T0" fmla="*/ 0 w 49"/>
                <a:gd name="T1" fmla="*/ 2268 h 14"/>
                <a:gd name="T2" fmla="*/ 0 w 49"/>
                <a:gd name="T3" fmla="*/ 10205 h 14"/>
                <a:gd name="T4" fmla="*/ 8391 w 49"/>
                <a:gd name="T5" fmla="*/ 10205 h 14"/>
                <a:gd name="T6" fmla="*/ 22776 w 49"/>
                <a:gd name="T7" fmla="*/ 13607 h 14"/>
                <a:gd name="T8" fmla="*/ 38360 w 49"/>
                <a:gd name="T9" fmla="*/ 15875 h 14"/>
                <a:gd name="T10" fmla="*/ 43154 w 49"/>
                <a:gd name="T11" fmla="*/ 13607 h 14"/>
                <a:gd name="T12" fmla="*/ 55142 w 49"/>
                <a:gd name="T13" fmla="*/ 10205 h 14"/>
                <a:gd name="T14" fmla="*/ 58738 w 49"/>
                <a:gd name="T15" fmla="*/ 10205 h 14"/>
                <a:gd name="T16" fmla="*/ 58738 w 49"/>
                <a:gd name="T17" fmla="*/ 5670 h 14"/>
                <a:gd name="T18" fmla="*/ 46751 w 49"/>
                <a:gd name="T19" fmla="*/ 2268 h 14"/>
                <a:gd name="T20" fmla="*/ 34763 w 49"/>
                <a:gd name="T21" fmla="*/ 5670 h 14"/>
                <a:gd name="T22" fmla="*/ 26372 w 49"/>
                <a:gd name="T23" fmla="*/ 5670 h 14"/>
                <a:gd name="T24" fmla="*/ 14385 w 49"/>
                <a:gd name="T25" fmla="*/ 2268 h 14"/>
                <a:gd name="T26" fmla="*/ 5994 w 49"/>
                <a:gd name="T27" fmla="*/ 0 h 14"/>
                <a:gd name="T28" fmla="*/ 0 w 49"/>
                <a:gd name="T29" fmla="*/ 2268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"/>
                <a:gd name="T46" fmla="*/ 0 h 14"/>
                <a:gd name="T47" fmla="*/ 49 w 49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" h="14">
                  <a:moveTo>
                    <a:pt x="0" y="2"/>
                  </a:moveTo>
                  <a:lnTo>
                    <a:pt x="0" y="9"/>
                  </a:lnTo>
                  <a:lnTo>
                    <a:pt x="7" y="9"/>
                  </a:lnTo>
                  <a:lnTo>
                    <a:pt x="19" y="12"/>
                  </a:lnTo>
                  <a:lnTo>
                    <a:pt x="32" y="14"/>
                  </a:lnTo>
                  <a:lnTo>
                    <a:pt x="36" y="12"/>
                  </a:lnTo>
                  <a:lnTo>
                    <a:pt x="46" y="9"/>
                  </a:lnTo>
                  <a:lnTo>
                    <a:pt x="49" y="9"/>
                  </a:lnTo>
                  <a:lnTo>
                    <a:pt x="49" y="5"/>
                  </a:lnTo>
                  <a:lnTo>
                    <a:pt x="39" y="2"/>
                  </a:lnTo>
                  <a:lnTo>
                    <a:pt x="29" y="5"/>
                  </a:lnTo>
                  <a:lnTo>
                    <a:pt x="22" y="5"/>
                  </a:lnTo>
                  <a:lnTo>
                    <a:pt x="12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3" name="Freeform 12"/>
            <p:cNvSpPr>
              <a:spLocks/>
            </p:cNvSpPr>
            <p:nvPr userDrawn="1"/>
          </p:nvSpPr>
          <p:spPr bwMode="auto">
            <a:xfrm>
              <a:off x="5559957" y="3528828"/>
              <a:ext cx="369018" cy="228353"/>
            </a:xfrm>
            <a:custGeom>
              <a:avLst/>
              <a:gdLst>
                <a:gd name="T0" fmla="*/ 35837 w 101"/>
                <a:gd name="T1" fmla="*/ 58291 h 64"/>
                <a:gd name="T2" fmla="*/ 32253 w 101"/>
                <a:gd name="T3" fmla="*/ 50130 h 64"/>
                <a:gd name="T4" fmla="*/ 0 w 101"/>
                <a:gd name="T5" fmla="*/ 27979 h 64"/>
                <a:gd name="T6" fmla="*/ 11946 w 101"/>
                <a:gd name="T7" fmla="*/ 22150 h 64"/>
                <a:gd name="T8" fmla="*/ 20307 w 101"/>
                <a:gd name="T9" fmla="*/ 13990 h 64"/>
                <a:gd name="T10" fmla="*/ 26280 w 101"/>
                <a:gd name="T11" fmla="*/ 0 h 64"/>
                <a:gd name="T12" fmla="*/ 40615 w 101"/>
                <a:gd name="T13" fmla="*/ 0 h 64"/>
                <a:gd name="T14" fmla="*/ 52560 w 101"/>
                <a:gd name="T15" fmla="*/ 5829 h 64"/>
                <a:gd name="T16" fmla="*/ 66895 w 101"/>
                <a:gd name="T17" fmla="*/ 11658 h 64"/>
                <a:gd name="T18" fmla="*/ 76451 w 101"/>
                <a:gd name="T19" fmla="*/ 5829 h 64"/>
                <a:gd name="T20" fmla="*/ 84813 w 101"/>
                <a:gd name="T21" fmla="*/ 2332 h 64"/>
                <a:gd name="T22" fmla="*/ 94370 w 101"/>
                <a:gd name="T23" fmla="*/ 11658 h 64"/>
                <a:gd name="T24" fmla="*/ 94370 w 101"/>
                <a:gd name="T25" fmla="*/ 19819 h 64"/>
                <a:gd name="T26" fmla="*/ 94370 w 101"/>
                <a:gd name="T27" fmla="*/ 27979 h 64"/>
                <a:gd name="T28" fmla="*/ 102732 w 101"/>
                <a:gd name="T29" fmla="*/ 33809 h 64"/>
                <a:gd name="T30" fmla="*/ 108704 w 101"/>
                <a:gd name="T31" fmla="*/ 33809 h 64"/>
                <a:gd name="T32" fmla="*/ 114677 w 101"/>
                <a:gd name="T33" fmla="*/ 33809 h 64"/>
                <a:gd name="T34" fmla="*/ 120650 w 101"/>
                <a:gd name="T35" fmla="*/ 38472 h 64"/>
                <a:gd name="T36" fmla="*/ 120650 w 101"/>
                <a:gd name="T37" fmla="*/ 55959 h 64"/>
                <a:gd name="T38" fmla="*/ 114677 w 101"/>
                <a:gd name="T39" fmla="*/ 60622 h 64"/>
                <a:gd name="T40" fmla="*/ 70479 w 101"/>
                <a:gd name="T41" fmla="*/ 74612 h 64"/>
                <a:gd name="T42" fmla="*/ 66895 w 101"/>
                <a:gd name="T43" fmla="*/ 74612 h 64"/>
                <a:gd name="T44" fmla="*/ 46588 w 101"/>
                <a:gd name="T45" fmla="*/ 72280 h 64"/>
                <a:gd name="T46" fmla="*/ 44199 w 101"/>
                <a:gd name="T47" fmla="*/ 69949 h 64"/>
                <a:gd name="T48" fmla="*/ 35837 w 101"/>
                <a:gd name="T49" fmla="*/ 58291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64"/>
                <a:gd name="T77" fmla="*/ 101 w 101"/>
                <a:gd name="T78" fmla="*/ 64 h 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64">
                  <a:moveTo>
                    <a:pt x="30" y="50"/>
                  </a:moveTo>
                  <a:lnTo>
                    <a:pt x="27" y="43"/>
                  </a:lnTo>
                  <a:lnTo>
                    <a:pt x="0" y="24"/>
                  </a:lnTo>
                  <a:lnTo>
                    <a:pt x="10" y="19"/>
                  </a:lnTo>
                  <a:lnTo>
                    <a:pt x="17" y="12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5"/>
                  </a:lnTo>
                  <a:lnTo>
                    <a:pt x="56" y="10"/>
                  </a:lnTo>
                  <a:lnTo>
                    <a:pt x="64" y="5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7"/>
                  </a:lnTo>
                  <a:lnTo>
                    <a:pt x="79" y="24"/>
                  </a:lnTo>
                  <a:lnTo>
                    <a:pt x="86" y="29"/>
                  </a:lnTo>
                  <a:lnTo>
                    <a:pt x="91" y="29"/>
                  </a:lnTo>
                  <a:lnTo>
                    <a:pt x="96" y="29"/>
                  </a:lnTo>
                  <a:lnTo>
                    <a:pt x="101" y="33"/>
                  </a:lnTo>
                  <a:lnTo>
                    <a:pt x="101" y="48"/>
                  </a:lnTo>
                  <a:lnTo>
                    <a:pt x="96" y="52"/>
                  </a:lnTo>
                  <a:lnTo>
                    <a:pt x="59" y="64"/>
                  </a:lnTo>
                  <a:lnTo>
                    <a:pt x="56" y="64"/>
                  </a:lnTo>
                  <a:lnTo>
                    <a:pt x="39" y="62"/>
                  </a:lnTo>
                  <a:lnTo>
                    <a:pt x="37" y="60"/>
                  </a:lnTo>
                  <a:lnTo>
                    <a:pt x="30" y="5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" name="Freeform 13"/>
            <p:cNvSpPr>
              <a:spLocks/>
            </p:cNvSpPr>
            <p:nvPr userDrawn="1"/>
          </p:nvSpPr>
          <p:spPr bwMode="auto">
            <a:xfrm>
              <a:off x="5487126" y="3426796"/>
              <a:ext cx="155376" cy="189487"/>
            </a:xfrm>
            <a:custGeom>
              <a:avLst/>
              <a:gdLst>
                <a:gd name="T0" fmla="*/ 0 w 41"/>
                <a:gd name="T1" fmla="*/ 25700 h 53"/>
                <a:gd name="T2" fmla="*/ 0 w 41"/>
                <a:gd name="T3" fmla="*/ 17523 h 53"/>
                <a:gd name="T4" fmla="*/ 2478 w 41"/>
                <a:gd name="T5" fmla="*/ 11682 h 53"/>
                <a:gd name="T6" fmla="*/ 11151 w 41"/>
                <a:gd name="T7" fmla="*/ 3505 h 53"/>
                <a:gd name="T8" fmla="*/ 27259 w 41"/>
                <a:gd name="T9" fmla="*/ 0 h 53"/>
                <a:gd name="T10" fmla="*/ 35932 w 41"/>
                <a:gd name="T11" fmla="*/ 3505 h 53"/>
                <a:gd name="T12" fmla="*/ 44605 w 41"/>
                <a:gd name="T13" fmla="*/ 5841 h 53"/>
                <a:gd name="T14" fmla="*/ 50800 w 41"/>
                <a:gd name="T15" fmla="*/ 17523 h 53"/>
                <a:gd name="T16" fmla="*/ 50800 w 41"/>
                <a:gd name="T17" fmla="*/ 33877 h 53"/>
                <a:gd name="T18" fmla="*/ 44605 w 41"/>
                <a:gd name="T19" fmla="*/ 47895 h 53"/>
                <a:gd name="T20" fmla="*/ 42127 w 41"/>
                <a:gd name="T21" fmla="*/ 50231 h 53"/>
                <a:gd name="T22" fmla="*/ 27259 w 41"/>
                <a:gd name="T23" fmla="*/ 61913 h 53"/>
                <a:gd name="T24" fmla="*/ 21063 w 41"/>
                <a:gd name="T25" fmla="*/ 58408 h 53"/>
                <a:gd name="T26" fmla="*/ 14868 w 41"/>
                <a:gd name="T27" fmla="*/ 56072 h 53"/>
                <a:gd name="T28" fmla="*/ 11151 w 41"/>
                <a:gd name="T29" fmla="*/ 50231 h 53"/>
                <a:gd name="T30" fmla="*/ 0 w 41"/>
                <a:gd name="T31" fmla="*/ 25700 h 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53"/>
                <a:gd name="T50" fmla="*/ 41 w 41"/>
                <a:gd name="T51" fmla="*/ 53 h 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53">
                  <a:moveTo>
                    <a:pt x="0" y="22"/>
                  </a:moveTo>
                  <a:lnTo>
                    <a:pt x="0" y="15"/>
                  </a:lnTo>
                  <a:lnTo>
                    <a:pt x="2" y="10"/>
                  </a:lnTo>
                  <a:lnTo>
                    <a:pt x="9" y="3"/>
                  </a:lnTo>
                  <a:lnTo>
                    <a:pt x="22" y="0"/>
                  </a:lnTo>
                  <a:lnTo>
                    <a:pt x="29" y="3"/>
                  </a:lnTo>
                  <a:lnTo>
                    <a:pt x="36" y="5"/>
                  </a:lnTo>
                  <a:lnTo>
                    <a:pt x="41" y="15"/>
                  </a:lnTo>
                  <a:lnTo>
                    <a:pt x="41" y="29"/>
                  </a:lnTo>
                  <a:lnTo>
                    <a:pt x="36" y="41"/>
                  </a:lnTo>
                  <a:lnTo>
                    <a:pt x="34" y="43"/>
                  </a:lnTo>
                  <a:lnTo>
                    <a:pt x="22" y="53"/>
                  </a:lnTo>
                  <a:lnTo>
                    <a:pt x="17" y="50"/>
                  </a:lnTo>
                  <a:lnTo>
                    <a:pt x="12" y="48"/>
                  </a:lnTo>
                  <a:lnTo>
                    <a:pt x="9" y="43"/>
                  </a:lnTo>
                  <a:lnTo>
                    <a:pt x="0" y="2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5" name="Freeform 14"/>
            <p:cNvSpPr>
              <a:spLocks/>
            </p:cNvSpPr>
            <p:nvPr userDrawn="1"/>
          </p:nvSpPr>
          <p:spPr bwMode="auto">
            <a:xfrm>
              <a:off x="5351172" y="3271321"/>
              <a:ext cx="422428" cy="296376"/>
            </a:xfrm>
            <a:custGeom>
              <a:avLst/>
              <a:gdLst>
                <a:gd name="T0" fmla="*/ 25970 w 117"/>
                <a:gd name="T1" fmla="*/ 56686 h 82"/>
                <a:gd name="T2" fmla="*/ 0 w 117"/>
                <a:gd name="T3" fmla="*/ 36609 h 82"/>
                <a:gd name="T4" fmla="*/ 25970 w 117"/>
                <a:gd name="T5" fmla="*/ 28343 h 82"/>
                <a:gd name="T6" fmla="*/ 28331 w 117"/>
                <a:gd name="T7" fmla="*/ 28343 h 82"/>
                <a:gd name="T8" fmla="*/ 30692 w 117"/>
                <a:gd name="T9" fmla="*/ 20076 h 82"/>
                <a:gd name="T10" fmla="*/ 30692 w 117"/>
                <a:gd name="T11" fmla="*/ 0 h 82"/>
                <a:gd name="T12" fmla="*/ 40135 w 117"/>
                <a:gd name="T13" fmla="*/ 0 h 82"/>
                <a:gd name="T14" fmla="*/ 51940 w 117"/>
                <a:gd name="T15" fmla="*/ 3543 h 82"/>
                <a:gd name="T16" fmla="*/ 51940 w 117"/>
                <a:gd name="T17" fmla="*/ 9448 h 82"/>
                <a:gd name="T18" fmla="*/ 60203 w 117"/>
                <a:gd name="T19" fmla="*/ 9448 h 82"/>
                <a:gd name="T20" fmla="*/ 66105 w 117"/>
                <a:gd name="T21" fmla="*/ 11810 h 82"/>
                <a:gd name="T22" fmla="*/ 80270 w 117"/>
                <a:gd name="T23" fmla="*/ 17714 h 82"/>
                <a:gd name="T24" fmla="*/ 88533 w 117"/>
                <a:gd name="T25" fmla="*/ 14171 h 82"/>
                <a:gd name="T26" fmla="*/ 92075 w 117"/>
                <a:gd name="T27" fmla="*/ 11810 h 82"/>
                <a:gd name="T28" fmla="*/ 92075 w 117"/>
                <a:gd name="T29" fmla="*/ 9448 h 82"/>
                <a:gd name="T30" fmla="*/ 97977 w 117"/>
                <a:gd name="T31" fmla="*/ 5905 h 82"/>
                <a:gd name="T32" fmla="*/ 103879 w 117"/>
                <a:gd name="T33" fmla="*/ 5905 h 82"/>
                <a:gd name="T34" fmla="*/ 108601 w 117"/>
                <a:gd name="T35" fmla="*/ 11810 h 82"/>
                <a:gd name="T36" fmla="*/ 112142 w 117"/>
                <a:gd name="T37" fmla="*/ 23619 h 82"/>
                <a:gd name="T38" fmla="*/ 114503 w 117"/>
                <a:gd name="T39" fmla="*/ 31886 h 82"/>
                <a:gd name="T40" fmla="*/ 123947 w 117"/>
                <a:gd name="T41" fmla="*/ 36609 h 82"/>
                <a:gd name="T42" fmla="*/ 123947 w 117"/>
                <a:gd name="T43" fmla="*/ 42514 h 82"/>
                <a:gd name="T44" fmla="*/ 129849 w 117"/>
                <a:gd name="T45" fmla="*/ 60229 h 82"/>
                <a:gd name="T46" fmla="*/ 138112 w 117"/>
                <a:gd name="T47" fmla="*/ 85028 h 82"/>
                <a:gd name="T48" fmla="*/ 138112 w 117"/>
                <a:gd name="T49" fmla="*/ 93295 h 82"/>
                <a:gd name="T50" fmla="*/ 134571 w 117"/>
                <a:gd name="T51" fmla="*/ 96838 h 82"/>
                <a:gd name="T52" fmla="*/ 123947 w 117"/>
                <a:gd name="T53" fmla="*/ 93295 h 82"/>
                <a:gd name="T54" fmla="*/ 108601 w 117"/>
                <a:gd name="T55" fmla="*/ 85028 h 82"/>
                <a:gd name="T56" fmla="*/ 94436 w 117"/>
                <a:gd name="T57" fmla="*/ 85028 h 82"/>
                <a:gd name="T58" fmla="*/ 94436 w 117"/>
                <a:gd name="T59" fmla="*/ 68495 h 82"/>
                <a:gd name="T60" fmla="*/ 88533 w 117"/>
                <a:gd name="T61" fmla="*/ 56686 h 82"/>
                <a:gd name="T62" fmla="*/ 72007 w 117"/>
                <a:gd name="T63" fmla="*/ 50781 h 82"/>
                <a:gd name="T64" fmla="*/ 56661 w 117"/>
                <a:gd name="T65" fmla="*/ 54324 h 82"/>
                <a:gd name="T66" fmla="*/ 48398 w 117"/>
                <a:gd name="T67" fmla="*/ 60229 h 82"/>
                <a:gd name="T68" fmla="*/ 42496 w 117"/>
                <a:gd name="T69" fmla="*/ 73219 h 82"/>
                <a:gd name="T70" fmla="*/ 25970 w 117"/>
                <a:gd name="T71" fmla="*/ 56686 h 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7"/>
                <a:gd name="T109" fmla="*/ 0 h 82"/>
                <a:gd name="T110" fmla="*/ 117 w 117"/>
                <a:gd name="T111" fmla="*/ 82 h 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7" h="82">
                  <a:moveTo>
                    <a:pt x="22" y="48"/>
                  </a:moveTo>
                  <a:lnTo>
                    <a:pt x="0" y="31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6" y="17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4" y="3"/>
                  </a:lnTo>
                  <a:lnTo>
                    <a:pt x="44" y="8"/>
                  </a:lnTo>
                  <a:lnTo>
                    <a:pt x="51" y="8"/>
                  </a:lnTo>
                  <a:lnTo>
                    <a:pt x="56" y="10"/>
                  </a:lnTo>
                  <a:lnTo>
                    <a:pt x="68" y="15"/>
                  </a:lnTo>
                  <a:lnTo>
                    <a:pt x="75" y="12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83" y="5"/>
                  </a:lnTo>
                  <a:lnTo>
                    <a:pt x="88" y="5"/>
                  </a:lnTo>
                  <a:lnTo>
                    <a:pt x="92" y="10"/>
                  </a:lnTo>
                  <a:lnTo>
                    <a:pt x="95" y="20"/>
                  </a:lnTo>
                  <a:lnTo>
                    <a:pt x="97" y="27"/>
                  </a:lnTo>
                  <a:lnTo>
                    <a:pt x="105" y="31"/>
                  </a:lnTo>
                  <a:lnTo>
                    <a:pt x="105" y="36"/>
                  </a:lnTo>
                  <a:lnTo>
                    <a:pt x="110" y="51"/>
                  </a:lnTo>
                  <a:lnTo>
                    <a:pt x="117" y="72"/>
                  </a:lnTo>
                  <a:lnTo>
                    <a:pt x="117" y="79"/>
                  </a:lnTo>
                  <a:lnTo>
                    <a:pt x="114" y="82"/>
                  </a:lnTo>
                  <a:lnTo>
                    <a:pt x="105" y="79"/>
                  </a:lnTo>
                  <a:lnTo>
                    <a:pt x="92" y="72"/>
                  </a:lnTo>
                  <a:lnTo>
                    <a:pt x="80" y="72"/>
                  </a:lnTo>
                  <a:lnTo>
                    <a:pt x="80" y="58"/>
                  </a:lnTo>
                  <a:lnTo>
                    <a:pt x="75" y="48"/>
                  </a:lnTo>
                  <a:lnTo>
                    <a:pt x="61" y="43"/>
                  </a:lnTo>
                  <a:lnTo>
                    <a:pt x="48" y="46"/>
                  </a:lnTo>
                  <a:lnTo>
                    <a:pt x="41" y="51"/>
                  </a:lnTo>
                  <a:lnTo>
                    <a:pt x="36" y="62"/>
                  </a:lnTo>
                  <a:lnTo>
                    <a:pt x="22" y="4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6" name="Freeform 15"/>
            <p:cNvSpPr>
              <a:spLocks/>
            </p:cNvSpPr>
            <p:nvPr userDrawn="1"/>
          </p:nvSpPr>
          <p:spPr bwMode="auto">
            <a:xfrm>
              <a:off x="5729901" y="3358776"/>
              <a:ext cx="364162" cy="374114"/>
            </a:xfrm>
            <a:custGeom>
              <a:avLst/>
              <a:gdLst>
                <a:gd name="T0" fmla="*/ 58340 w 100"/>
                <a:gd name="T1" fmla="*/ 116417 h 105"/>
                <a:gd name="T2" fmla="*/ 64293 w 100"/>
                <a:gd name="T3" fmla="*/ 108268 h 105"/>
                <a:gd name="T4" fmla="*/ 64293 w 100"/>
                <a:gd name="T5" fmla="*/ 103611 h 105"/>
                <a:gd name="T6" fmla="*/ 60722 w 100"/>
                <a:gd name="T7" fmla="*/ 94298 h 105"/>
                <a:gd name="T8" fmla="*/ 58340 w 100"/>
                <a:gd name="T9" fmla="*/ 89641 h 105"/>
                <a:gd name="T10" fmla="*/ 46434 w 100"/>
                <a:gd name="T11" fmla="*/ 89641 h 105"/>
                <a:gd name="T12" fmla="*/ 40481 w 100"/>
                <a:gd name="T13" fmla="*/ 83820 h 105"/>
                <a:gd name="T14" fmla="*/ 38100 w 100"/>
                <a:gd name="T15" fmla="*/ 77999 h 105"/>
                <a:gd name="T16" fmla="*/ 38100 w 100"/>
                <a:gd name="T17" fmla="*/ 67522 h 105"/>
                <a:gd name="T18" fmla="*/ 32147 w 100"/>
                <a:gd name="T19" fmla="*/ 61701 h 105"/>
                <a:gd name="T20" fmla="*/ 26194 w 100"/>
                <a:gd name="T21" fmla="*/ 58209 h 105"/>
                <a:gd name="T22" fmla="*/ 14287 w 100"/>
                <a:gd name="T23" fmla="*/ 64029 h 105"/>
                <a:gd name="T24" fmla="*/ 14287 w 100"/>
                <a:gd name="T25" fmla="*/ 50059 h 105"/>
                <a:gd name="T26" fmla="*/ 5953 w 100"/>
                <a:gd name="T27" fmla="*/ 33761 h 105"/>
                <a:gd name="T28" fmla="*/ 2381 w 100"/>
                <a:gd name="T29" fmla="*/ 19791 h 105"/>
                <a:gd name="T30" fmla="*/ 0 w 100"/>
                <a:gd name="T31" fmla="*/ 8149 h 105"/>
                <a:gd name="T32" fmla="*/ 10716 w 100"/>
                <a:gd name="T33" fmla="*/ 11642 h 105"/>
                <a:gd name="T34" fmla="*/ 28575 w 100"/>
                <a:gd name="T35" fmla="*/ 5821 h 105"/>
                <a:gd name="T36" fmla="*/ 32147 w 100"/>
                <a:gd name="T37" fmla="*/ 3493 h 105"/>
                <a:gd name="T38" fmla="*/ 38100 w 100"/>
                <a:gd name="T39" fmla="*/ 0 h 105"/>
                <a:gd name="T40" fmla="*/ 40481 w 100"/>
                <a:gd name="T41" fmla="*/ 5821 h 105"/>
                <a:gd name="T42" fmla="*/ 46434 w 100"/>
                <a:gd name="T43" fmla="*/ 8149 h 105"/>
                <a:gd name="T44" fmla="*/ 48815 w 100"/>
                <a:gd name="T45" fmla="*/ 8149 h 105"/>
                <a:gd name="T46" fmla="*/ 52387 w 100"/>
                <a:gd name="T47" fmla="*/ 5821 h 105"/>
                <a:gd name="T48" fmla="*/ 58340 w 100"/>
                <a:gd name="T49" fmla="*/ 3493 h 105"/>
                <a:gd name="T50" fmla="*/ 72628 w 100"/>
                <a:gd name="T51" fmla="*/ 3493 h 105"/>
                <a:gd name="T52" fmla="*/ 84534 w 100"/>
                <a:gd name="T53" fmla="*/ 3493 h 105"/>
                <a:gd name="T54" fmla="*/ 95250 w 100"/>
                <a:gd name="T55" fmla="*/ 0 h 105"/>
                <a:gd name="T56" fmla="*/ 104775 w 100"/>
                <a:gd name="T57" fmla="*/ 3493 h 105"/>
                <a:gd name="T58" fmla="*/ 107156 w 100"/>
                <a:gd name="T59" fmla="*/ 11642 h 105"/>
                <a:gd name="T60" fmla="*/ 113109 w 100"/>
                <a:gd name="T61" fmla="*/ 27940 h 105"/>
                <a:gd name="T62" fmla="*/ 116681 w 100"/>
                <a:gd name="T63" fmla="*/ 44239 h 105"/>
                <a:gd name="T64" fmla="*/ 113109 w 100"/>
                <a:gd name="T65" fmla="*/ 58209 h 105"/>
                <a:gd name="T66" fmla="*/ 110728 w 100"/>
                <a:gd name="T67" fmla="*/ 77999 h 105"/>
                <a:gd name="T68" fmla="*/ 107156 w 100"/>
                <a:gd name="T69" fmla="*/ 91970 h 105"/>
                <a:gd name="T70" fmla="*/ 110728 w 100"/>
                <a:gd name="T71" fmla="*/ 105940 h 105"/>
                <a:gd name="T72" fmla="*/ 119062 w 100"/>
                <a:gd name="T73" fmla="*/ 122238 h 105"/>
                <a:gd name="T74" fmla="*/ 92868 w 100"/>
                <a:gd name="T75" fmla="*/ 111760 h 105"/>
                <a:gd name="T76" fmla="*/ 58340 w 100"/>
                <a:gd name="T77" fmla="*/ 116417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"/>
                <a:gd name="T118" fmla="*/ 0 h 105"/>
                <a:gd name="T119" fmla="*/ 100 w 100"/>
                <a:gd name="T120" fmla="*/ 105 h 10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" h="105">
                  <a:moveTo>
                    <a:pt x="49" y="100"/>
                  </a:moveTo>
                  <a:lnTo>
                    <a:pt x="54" y="93"/>
                  </a:lnTo>
                  <a:lnTo>
                    <a:pt x="54" y="89"/>
                  </a:lnTo>
                  <a:lnTo>
                    <a:pt x="51" y="81"/>
                  </a:lnTo>
                  <a:lnTo>
                    <a:pt x="49" y="77"/>
                  </a:lnTo>
                  <a:lnTo>
                    <a:pt x="39" y="77"/>
                  </a:lnTo>
                  <a:lnTo>
                    <a:pt x="34" y="72"/>
                  </a:lnTo>
                  <a:lnTo>
                    <a:pt x="32" y="67"/>
                  </a:lnTo>
                  <a:lnTo>
                    <a:pt x="32" y="58"/>
                  </a:lnTo>
                  <a:lnTo>
                    <a:pt x="27" y="53"/>
                  </a:lnTo>
                  <a:lnTo>
                    <a:pt x="22" y="50"/>
                  </a:lnTo>
                  <a:lnTo>
                    <a:pt x="12" y="55"/>
                  </a:lnTo>
                  <a:lnTo>
                    <a:pt x="12" y="43"/>
                  </a:lnTo>
                  <a:lnTo>
                    <a:pt x="5" y="29"/>
                  </a:lnTo>
                  <a:lnTo>
                    <a:pt x="2" y="17"/>
                  </a:lnTo>
                  <a:lnTo>
                    <a:pt x="0" y="7"/>
                  </a:lnTo>
                  <a:lnTo>
                    <a:pt x="9" y="10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34" y="5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4" y="5"/>
                  </a:lnTo>
                  <a:lnTo>
                    <a:pt x="49" y="3"/>
                  </a:lnTo>
                  <a:lnTo>
                    <a:pt x="61" y="3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8" y="3"/>
                  </a:lnTo>
                  <a:lnTo>
                    <a:pt x="90" y="10"/>
                  </a:lnTo>
                  <a:lnTo>
                    <a:pt x="95" y="24"/>
                  </a:lnTo>
                  <a:lnTo>
                    <a:pt x="98" y="38"/>
                  </a:lnTo>
                  <a:lnTo>
                    <a:pt x="95" y="50"/>
                  </a:lnTo>
                  <a:lnTo>
                    <a:pt x="93" y="67"/>
                  </a:lnTo>
                  <a:lnTo>
                    <a:pt x="90" y="79"/>
                  </a:lnTo>
                  <a:lnTo>
                    <a:pt x="93" y="91"/>
                  </a:lnTo>
                  <a:lnTo>
                    <a:pt x="100" y="105"/>
                  </a:lnTo>
                  <a:lnTo>
                    <a:pt x="78" y="96"/>
                  </a:lnTo>
                  <a:lnTo>
                    <a:pt x="49" y="1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" name="Freeform 16"/>
            <p:cNvSpPr>
              <a:spLocks/>
            </p:cNvSpPr>
            <p:nvPr userDrawn="1"/>
          </p:nvSpPr>
          <p:spPr bwMode="auto">
            <a:xfrm>
              <a:off x="5890131" y="3208160"/>
              <a:ext cx="320463" cy="170049"/>
            </a:xfrm>
            <a:custGeom>
              <a:avLst/>
              <a:gdLst>
                <a:gd name="T0" fmla="*/ 40481 w 88"/>
                <a:gd name="T1" fmla="*/ 11575 h 48"/>
                <a:gd name="T2" fmla="*/ 28575 w 88"/>
                <a:gd name="T3" fmla="*/ 13891 h 48"/>
                <a:gd name="T4" fmla="*/ 16669 w 88"/>
                <a:gd name="T5" fmla="*/ 19678 h 48"/>
                <a:gd name="T6" fmla="*/ 5953 w 88"/>
                <a:gd name="T7" fmla="*/ 33569 h 48"/>
                <a:gd name="T8" fmla="*/ 0 w 88"/>
                <a:gd name="T9" fmla="*/ 55562 h 48"/>
                <a:gd name="T10" fmla="*/ 5953 w 88"/>
                <a:gd name="T11" fmla="*/ 53247 h 48"/>
                <a:gd name="T12" fmla="*/ 22622 w 88"/>
                <a:gd name="T13" fmla="*/ 53247 h 48"/>
                <a:gd name="T14" fmla="*/ 40481 w 88"/>
                <a:gd name="T15" fmla="*/ 53247 h 48"/>
                <a:gd name="T16" fmla="*/ 42863 w 88"/>
                <a:gd name="T17" fmla="*/ 49774 h 48"/>
                <a:gd name="T18" fmla="*/ 52388 w 88"/>
                <a:gd name="T19" fmla="*/ 53247 h 48"/>
                <a:gd name="T20" fmla="*/ 52388 w 88"/>
                <a:gd name="T21" fmla="*/ 49774 h 48"/>
                <a:gd name="T22" fmla="*/ 54769 w 88"/>
                <a:gd name="T23" fmla="*/ 45144 h 48"/>
                <a:gd name="T24" fmla="*/ 60722 w 88"/>
                <a:gd name="T25" fmla="*/ 33569 h 48"/>
                <a:gd name="T26" fmla="*/ 64294 w 88"/>
                <a:gd name="T27" fmla="*/ 31254 h 48"/>
                <a:gd name="T28" fmla="*/ 72628 w 88"/>
                <a:gd name="T29" fmla="*/ 31254 h 48"/>
                <a:gd name="T30" fmla="*/ 86916 w 88"/>
                <a:gd name="T31" fmla="*/ 31254 h 48"/>
                <a:gd name="T32" fmla="*/ 95250 w 88"/>
                <a:gd name="T33" fmla="*/ 31254 h 48"/>
                <a:gd name="T34" fmla="*/ 104775 w 88"/>
                <a:gd name="T35" fmla="*/ 31254 h 48"/>
                <a:gd name="T36" fmla="*/ 104775 w 88"/>
                <a:gd name="T37" fmla="*/ 25466 h 48"/>
                <a:gd name="T38" fmla="*/ 104775 w 88"/>
                <a:gd name="T39" fmla="*/ 21993 h 48"/>
                <a:gd name="T40" fmla="*/ 101203 w 88"/>
                <a:gd name="T41" fmla="*/ 21993 h 48"/>
                <a:gd name="T42" fmla="*/ 92869 w 88"/>
                <a:gd name="T43" fmla="*/ 19678 h 48"/>
                <a:gd name="T44" fmla="*/ 90488 w 88"/>
                <a:gd name="T45" fmla="*/ 11575 h 48"/>
                <a:gd name="T46" fmla="*/ 84534 w 88"/>
                <a:gd name="T47" fmla="*/ 0 h 48"/>
                <a:gd name="T48" fmla="*/ 52388 w 88"/>
                <a:gd name="T49" fmla="*/ 11575 h 48"/>
                <a:gd name="T50" fmla="*/ 40481 w 88"/>
                <a:gd name="T51" fmla="*/ 11575 h 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48"/>
                <a:gd name="T80" fmla="*/ 88 w 88"/>
                <a:gd name="T81" fmla="*/ 48 h 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48">
                  <a:moveTo>
                    <a:pt x="34" y="10"/>
                  </a:moveTo>
                  <a:lnTo>
                    <a:pt x="24" y="12"/>
                  </a:lnTo>
                  <a:lnTo>
                    <a:pt x="14" y="17"/>
                  </a:lnTo>
                  <a:lnTo>
                    <a:pt x="5" y="29"/>
                  </a:lnTo>
                  <a:lnTo>
                    <a:pt x="0" y="48"/>
                  </a:lnTo>
                  <a:lnTo>
                    <a:pt x="5" y="46"/>
                  </a:lnTo>
                  <a:lnTo>
                    <a:pt x="19" y="46"/>
                  </a:lnTo>
                  <a:lnTo>
                    <a:pt x="34" y="46"/>
                  </a:lnTo>
                  <a:lnTo>
                    <a:pt x="36" y="43"/>
                  </a:lnTo>
                  <a:lnTo>
                    <a:pt x="44" y="46"/>
                  </a:lnTo>
                  <a:lnTo>
                    <a:pt x="44" y="43"/>
                  </a:lnTo>
                  <a:lnTo>
                    <a:pt x="46" y="39"/>
                  </a:lnTo>
                  <a:lnTo>
                    <a:pt x="51" y="29"/>
                  </a:lnTo>
                  <a:lnTo>
                    <a:pt x="54" y="27"/>
                  </a:lnTo>
                  <a:lnTo>
                    <a:pt x="61" y="27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8" y="27"/>
                  </a:lnTo>
                  <a:lnTo>
                    <a:pt x="88" y="22"/>
                  </a:lnTo>
                  <a:lnTo>
                    <a:pt x="88" y="19"/>
                  </a:lnTo>
                  <a:lnTo>
                    <a:pt x="85" y="19"/>
                  </a:lnTo>
                  <a:lnTo>
                    <a:pt x="78" y="17"/>
                  </a:lnTo>
                  <a:lnTo>
                    <a:pt x="76" y="10"/>
                  </a:lnTo>
                  <a:lnTo>
                    <a:pt x="71" y="0"/>
                  </a:lnTo>
                  <a:lnTo>
                    <a:pt x="44" y="10"/>
                  </a:lnTo>
                  <a:lnTo>
                    <a:pt x="34" y="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8" name="Freeform 17"/>
            <p:cNvSpPr>
              <a:spLocks/>
            </p:cNvSpPr>
            <p:nvPr userDrawn="1"/>
          </p:nvSpPr>
          <p:spPr bwMode="auto">
            <a:xfrm>
              <a:off x="6050364" y="3300473"/>
              <a:ext cx="140808" cy="442134"/>
            </a:xfrm>
            <a:custGeom>
              <a:avLst/>
              <a:gdLst>
                <a:gd name="T0" fmla="*/ 20067 w 39"/>
                <a:gd name="T1" fmla="*/ 0 h 124"/>
                <a:gd name="T2" fmla="*/ 14165 w 39"/>
                <a:gd name="T3" fmla="*/ 0 h 124"/>
                <a:gd name="T4" fmla="*/ 5902 w 39"/>
                <a:gd name="T5" fmla="*/ 8155 h 124"/>
                <a:gd name="T6" fmla="*/ 2361 w 39"/>
                <a:gd name="T7" fmla="*/ 13980 h 124"/>
                <a:gd name="T8" fmla="*/ 0 w 39"/>
                <a:gd name="T9" fmla="*/ 16310 h 124"/>
                <a:gd name="T10" fmla="*/ 2361 w 39"/>
                <a:gd name="T11" fmla="*/ 24466 h 124"/>
                <a:gd name="T12" fmla="*/ 8263 w 39"/>
                <a:gd name="T13" fmla="*/ 46601 h 124"/>
                <a:gd name="T14" fmla="*/ 11804 w 39"/>
                <a:gd name="T15" fmla="*/ 58251 h 124"/>
                <a:gd name="T16" fmla="*/ 8263 w 39"/>
                <a:gd name="T17" fmla="*/ 76892 h 124"/>
                <a:gd name="T18" fmla="*/ 5902 w 39"/>
                <a:gd name="T19" fmla="*/ 88542 h 124"/>
                <a:gd name="T20" fmla="*/ 2361 w 39"/>
                <a:gd name="T21" fmla="*/ 116502 h 124"/>
                <a:gd name="T22" fmla="*/ 14165 w 39"/>
                <a:gd name="T23" fmla="*/ 140968 h 124"/>
                <a:gd name="T24" fmla="*/ 40135 w 39"/>
                <a:gd name="T25" fmla="*/ 144463 h 124"/>
                <a:gd name="T26" fmla="*/ 46037 w 39"/>
                <a:gd name="T27" fmla="*/ 99027 h 124"/>
                <a:gd name="T28" fmla="*/ 42496 w 39"/>
                <a:gd name="T29" fmla="*/ 46601 h 124"/>
                <a:gd name="T30" fmla="*/ 34233 w 39"/>
                <a:gd name="T31" fmla="*/ 8155 h 124"/>
                <a:gd name="T32" fmla="*/ 28330 w 39"/>
                <a:gd name="T33" fmla="*/ 0 h 124"/>
                <a:gd name="T34" fmla="*/ 20067 w 39"/>
                <a:gd name="T35" fmla="*/ 0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4"/>
                <a:gd name="T56" fmla="*/ 39 w 39"/>
                <a:gd name="T57" fmla="*/ 124 h 1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4">
                  <a:moveTo>
                    <a:pt x="17" y="0"/>
                  </a:moveTo>
                  <a:lnTo>
                    <a:pt x="12" y="0"/>
                  </a:lnTo>
                  <a:lnTo>
                    <a:pt x="5" y="7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7" y="40"/>
                  </a:lnTo>
                  <a:lnTo>
                    <a:pt x="10" y="50"/>
                  </a:lnTo>
                  <a:lnTo>
                    <a:pt x="7" y="66"/>
                  </a:lnTo>
                  <a:lnTo>
                    <a:pt x="5" y="76"/>
                  </a:lnTo>
                  <a:lnTo>
                    <a:pt x="2" y="100"/>
                  </a:lnTo>
                  <a:lnTo>
                    <a:pt x="12" y="121"/>
                  </a:lnTo>
                  <a:lnTo>
                    <a:pt x="34" y="124"/>
                  </a:lnTo>
                  <a:lnTo>
                    <a:pt x="39" y="85"/>
                  </a:lnTo>
                  <a:lnTo>
                    <a:pt x="36" y="40"/>
                  </a:lnTo>
                  <a:lnTo>
                    <a:pt x="29" y="7"/>
                  </a:lnTo>
                  <a:lnTo>
                    <a:pt x="24" y="0"/>
                  </a:lnTo>
                  <a:lnTo>
                    <a:pt x="1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9" name="Freeform 18"/>
            <p:cNvSpPr>
              <a:spLocks/>
            </p:cNvSpPr>
            <p:nvPr userDrawn="1"/>
          </p:nvSpPr>
          <p:spPr bwMode="auto">
            <a:xfrm>
              <a:off x="6137764" y="3300473"/>
              <a:ext cx="111675" cy="442134"/>
            </a:xfrm>
            <a:custGeom>
              <a:avLst/>
              <a:gdLst>
                <a:gd name="T0" fmla="*/ 0 w 30"/>
                <a:gd name="T1" fmla="*/ 0 h 124"/>
                <a:gd name="T2" fmla="*/ 18256 w 30"/>
                <a:gd name="T3" fmla="*/ 2330 h 124"/>
                <a:gd name="T4" fmla="*/ 18256 w 30"/>
                <a:gd name="T5" fmla="*/ 8155 h 124"/>
                <a:gd name="T6" fmla="*/ 20690 w 30"/>
                <a:gd name="T7" fmla="*/ 10485 h 124"/>
                <a:gd name="T8" fmla="*/ 24341 w 30"/>
                <a:gd name="T9" fmla="*/ 16310 h 124"/>
                <a:gd name="T10" fmla="*/ 30427 w 30"/>
                <a:gd name="T11" fmla="*/ 22135 h 124"/>
                <a:gd name="T12" fmla="*/ 36512 w 30"/>
                <a:gd name="T13" fmla="*/ 30291 h 124"/>
                <a:gd name="T14" fmla="*/ 36512 w 30"/>
                <a:gd name="T15" fmla="*/ 46601 h 124"/>
                <a:gd name="T16" fmla="*/ 36512 w 30"/>
                <a:gd name="T17" fmla="*/ 126988 h 124"/>
                <a:gd name="T18" fmla="*/ 30427 w 30"/>
                <a:gd name="T19" fmla="*/ 130483 h 124"/>
                <a:gd name="T20" fmla="*/ 20690 w 30"/>
                <a:gd name="T21" fmla="*/ 135143 h 124"/>
                <a:gd name="T22" fmla="*/ 12171 w 30"/>
                <a:gd name="T23" fmla="*/ 144463 h 124"/>
                <a:gd name="T24" fmla="*/ 14605 w 30"/>
                <a:gd name="T25" fmla="*/ 76892 h 124"/>
                <a:gd name="T26" fmla="*/ 12171 w 30"/>
                <a:gd name="T27" fmla="*/ 36116 h 124"/>
                <a:gd name="T28" fmla="*/ 9737 w 30"/>
                <a:gd name="T29" fmla="*/ 13980 h 124"/>
                <a:gd name="T30" fmla="*/ 0 w 30"/>
                <a:gd name="T31" fmla="*/ 0 h 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124"/>
                <a:gd name="T50" fmla="*/ 30 w 30"/>
                <a:gd name="T51" fmla="*/ 124 h 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124">
                  <a:moveTo>
                    <a:pt x="0" y="0"/>
                  </a:moveTo>
                  <a:lnTo>
                    <a:pt x="15" y="2"/>
                  </a:lnTo>
                  <a:lnTo>
                    <a:pt x="15" y="7"/>
                  </a:lnTo>
                  <a:lnTo>
                    <a:pt x="17" y="9"/>
                  </a:lnTo>
                  <a:lnTo>
                    <a:pt x="20" y="14"/>
                  </a:lnTo>
                  <a:lnTo>
                    <a:pt x="25" y="19"/>
                  </a:lnTo>
                  <a:lnTo>
                    <a:pt x="30" y="26"/>
                  </a:lnTo>
                  <a:lnTo>
                    <a:pt x="30" y="40"/>
                  </a:lnTo>
                  <a:lnTo>
                    <a:pt x="30" y="109"/>
                  </a:lnTo>
                  <a:lnTo>
                    <a:pt x="25" y="112"/>
                  </a:lnTo>
                  <a:lnTo>
                    <a:pt x="17" y="116"/>
                  </a:lnTo>
                  <a:lnTo>
                    <a:pt x="10" y="124"/>
                  </a:lnTo>
                  <a:lnTo>
                    <a:pt x="12" y="66"/>
                  </a:lnTo>
                  <a:lnTo>
                    <a:pt x="10" y="31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0" name="Freeform 19"/>
            <p:cNvSpPr>
              <a:spLocks/>
            </p:cNvSpPr>
            <p:nvPr userDrawn="1"/>
          </p:nvSpPr>
          <p:spPr bwMode="auto">
            <a:xfrm>
              <a:off x="6191172" y="3271321"/>
              <a:ext cx="179655" cy="417839"/>
            </a:xfrm>
            <a:custGeom>
              <a:avLst/>
              <a:gdLst>
                <a:gd name="T0" fmla="*/ 17981 w 49"/>
                <a:gd name="T1" fmla="*/ 136525 h 117"/>
                <a:gd name="T2" fmla="*/ 17981 w 49"/>
                <a:gd name="T3" fmla="*/ 47842 h 117"/>
                <a:gd name="T4" fmla="*/ 14385 w 49"/>
                <a:gd name="T5" fmla="*/ 33840 h 117"/>
                <a:gd name="T6" fmla="*/ 5994 w 49"/>
                <a:gd name="T7" fmla="*/ 28005 h 117"/>
                <a:gd name="T8" fmla="*/ 0 w 49"/>
                <a:gd name="T9" fmla="*/ 19837 h 117"/>
                <a:gd name="T10" fmla="*/ 0 w 49"/>
                <a:gd name="T11" fmla="*/ 11669 h 117"/>
                <a:gd name="T12" fmla="*/ 20378 w 49"/>
                <a:gd name="T13" fmla="*/ 9335 h 117"/>
                <a:gd name="T14" fmla="*/ 22776 w 49"/>
                <a:gd name="T15" fmla="*/ 0 h 117"/>
                <a:gd name="T16" fmla="*/ 38360 w 49"/>
                <a:gd name="T17" fmla="*/ 11669 h 117"/>
                <a:gd name="T18" fmla="*/ 44353 w 49"/>
                <a:gd name="T19" fmla="*/ 14003 h 117"/>
                <a:gd name="T20" fmla="*/ 52744 w 49"/>
                <a:gd name="T21" fmla="*/ 25671 h 117"/>
                <a:gd name="T22" fmla="*/ 58738 w 49"/>
                <a:gd name="T23" fmla="*/ 39674 h 117"/>
                <a:gd name="T24" fmla="*/ 55142 w 49"/>
                <a:gd name="T25" fmla="*/ 64178 h 117"/>
                <a:gd name="T26" fmla="*/ 52744 w 49"/>
                <a:gd name="T27" fmla="*/ 75847 h 117"/>
                <a:gd name="T28" fmla="*/ 50347 w 49"/>
                <a:gd name="T29" fmla="*/ 112021 h 117"/>
                <a:gd name="T30" fmla="*/ 50347 w 49"/>
                <a:gd name="T31" fmla="*/ 131857 h 117"/>
                <a:gd name="T32" fmla="*/ 17981 w 49"/>
                <a:gd name="T33" fmla="*/ 136525 h 1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117"/>
                <a:gd name="T53" fmla="*/ 49 w 49"/>
                <a:gd name="T54" fmla="*/ 117 h 1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117">
                  <a:moveTo>
                    <a:pt x="15" y="117"/>
                  </a:moveTo>
                  <a:lnTo>
                    <a:pt x="15" y="41"/>
                  </a:lnTo>
                  <a:lnTo>
                    <a:pt x="12" y="29"/>
                  </a:lnTo>
                  <a:lnTo>
                    <a:pt x="5" y="24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17" y="8"/>
                  </a:lnTo>
                  <a:lnTo>
                    <a:pt x="19" y="0"/>
                  </a:lnTo>
                  <a:lnTo>
                    <a:pt x="32" y="10"/>
                  </a:lnTo>
                  <a:lnTo>
                    <a:pt x="37" y="12"/>
                  </a:lnTo>
                  <a:lnTo>
                    <a:pt x="44" y="22"/>
                  </a:lnTo>
                  <a:lnTo>
                    <a:pt x="49" y="34"/>
                  </a:lnTo>
                  <a:lnTo>
                    <a:pt x="46" y="55"/>
                  </a:lnTo>
                  <a:lnTo>
                    <a:pt x="44" y="65"/>
                  </a:lnTo>
                  <a:lnTo>
                    <a:pt x="42" y="96"/>
                  </a:lnTo>
                  <a:lnTo>
                    <a:pt x="42" y="113"/>
                  </a:lnTo>
                  <a:lnTo>
                    <a:pt x="15" y="117"/>
                  </a:lnTo>
                  <a:close/>
                </a:path>
              </a:pathLst>
            </a:custGeom>
            <a:solidFill>
              <a:srgbClr val="FF0000"/>
            </a:soli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1" name="Freeform 20"/>
            <p:cNvSpPr>
              <a:spLocks/>
            </p:cNvSpPr>
            <p:nvPr userDrawn="1"/>
          </p:nvSpPr>
          <p:spPr bwMode="auto">
            <a:xfrm>
              <a:off x="5506548" y="1925491"/>
              <a:ext cx="674913" cy="524729"/>
            </a:xfrm>
            <a:custGeom>
              <a:avLst/>
              <a:gdLst>
                <a:gd name="T0" fmla="*/ 0 w 185"/>
                <a:gd name="T1" fmla="*/ 163341 h 148"/>
                <a:gd name="T2" fmla="*/ 2386 w 185"/>
                <a:gd name="T3" fmla="*/ 157549 h 148"/>
                <a:gd name="T4" fmla="*/ 16699 w 185"/>
                <a:gd name="T5" fmla="*/ 151756 h 148"/>
                <a:gd name="T6" fmla="*/ 31012 w 185"/>
                <a:gd name="T7" fmla="*/ 141330 h 148"/>
                <a:gd name="T8" fmla="*/ 46518 w 185"/>
                <a:gd name="T9" fmla="*/ 127429 h 148"/>
                <a:gd name="T10" fmla="*/ 63217 w 185"/>
                <a:gd name="T11" fmla="*/ 107735 h 148"/>
                <a:gd name="T12" fmla="*/ 63217 w 185"/>
                <a:gd name="T13" fmla="*/ 93834 h 148"/>
                <a:gd name="T14" fmla="*/ 69181 w 185"/>
                <a:gd name="T15" fmla="*/ 83408 h 148"/>
                <a:gd name="T16" fmla="*/ 83494 w 185"/>
                <a:gd name="T17" fmla="*/ 63715 h 148"/>
                <a:gd name="T18" fmla="*/ 87072 w 185"/>
                <a:gd name="T19" fmla="*/ 55605 h 148"/>
                <a:gd name="T20" fmla="*/ 95421 w 185"/>
                <a:gd name="T21" fmla="*/ 47496 h 148"/>
                <a:gd name="T22" fmla="*/ 107349 w 185"/>
                <a:gd name="T23" fmla="*/ 41704 h 148"/>
                <a:gd name="T24" fmla="*/ 107349 w 185"/>
                <a:gd name="T25" fmla="*/ 22010 h 148"/>
                <a:gd name="T26" fmla="*/ 110927 w 185"/>
                <a:gd name="T27" fmla="*/ 11584 h 148"/>
                <a:gd name="T28" fmla="*/ 113313 w 185"/>
                <a:gd name="T29" fmla="*/ 0 h 148"/>
                <a:gd name="T30" fmla="*/ 121662 w 185"/>
                <a:gd name="T31" fmla="*/ 5792 h 148"/>
                <a:gd name="T32" fmla="*/ 139554 w 185"/>
                <a:gd name="T33" fmla="*/ 11584 h 148"/>
                <a:gd name="T34" fmla="*/ 159831 w 185"/>
                <a:gd name="T35" fmla="*/ 16218 h 148"/>
                <a:gd name="T36" fmla="*/ 177722 w 185"/>
                <a:gd name="T37" fmla="*/ 16218 h 148"/>
                <a:gd name="T38" fmla="*/ 189650 w 185"/>
                <a:gd name="T39" fmla="*/ 16218 h 148"/>
                <a:gd name="T40" fmla="*/ 197999 w 185"/>
                <a:gd name="T41" fmla="*/ 19694 h 148"/>
                <a:gd name="T42" fmla="*/ 203963 w 185"/>
                <a:gd name="T43" fmla="*/ 22010 h 148"/>
                <a:gd name="T44" fmla="*/ 206349 w 185"/>
                <a:gd name="T45" fmla="*/ 30120 h 148"/>
                <a:gd name="T46" fmla="*/ 206349 w 185"/>
                <a:gd name="T47" fmla="*/ 49813 h 148"/>
                <a:gd name="T48" fmla="*/ 212313 w 185"/>
                <a:gd name="T49" fmla="*/ 63715 h 148"/>
                <a:gd name="T50" fmla="*/ 220662 w 185"/>
                <a:gd name="T51" fmla="*/ 74141 h 148"/>
                <a:gd name="T52" fmla="*/ 206349 w 185"/>
                <a:gd name="T53" fmla="*/ 71824 h 148"/>
                <a:gd name="T54" fmla="*/ 197999 w 185"/>
                <a:gd name="T55" fmla="*/ 77616 h 148"/>
                <a:gd name="T56" fmla="*/ 192036 w 185"/>
                <a:gd name="T57" fmla="*/ 79933 h 148"/>
                <a:gd name="T58" fmla="*/ 192036 w 185"/>
                <a:gd name="T59" fmla="*/ 83408 h 148"/>
                <a:gd name="T60" fmla="*/ 189650 w 185"/>
                <a:gd name="T61" fmla="*/ 99626 h 148"/>
                <a:gd name="T62" fmla="*/ 115698 w 185"/>
                <a:gd name="T63" fmla="*/ 123954 h 148"/>
                <a:gd name="T64" fmla="*/ 95421 w 185"/>
                <a:gd name="T65" fmla="*/ 133221 h 148"/>
                <a:gd name="T66" fmla="*/ 83494 w 185"/>
                <a:gd name="T67" fmla="*/ 141330 h 148"/>
                <a:gd name="T68" fmla="*/ 66795 w 185"/>
                <a:gd name="T69" fmla="*/ 149440 h 148"/>
                <a:gd name="T70" fmla="*/ 72759 w 185"/>
                <a:gd name="T71" fmla="*/ 171450 h 148"/>
                <a:gd name="T72" fmla="*/ 0 w 185"/>
                <a:gd name="T73" fmla="*/ 163341 h 1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"/>
                <a:gd name="T112" fmla="*/ 0 h 148"/>
                <a:gd name="T113" fmla="*/ 185 w 185"/>
                <a:gd name="T114" fmla="*/ 148 h 1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" h="148">
                  <a:moveTo>
                    <a:pt x="0" y="141"/>
                  </a:moveTo>
                  <a:lnTo>
                    <a:pt x="2" y="136"/>
                  </a:lnTo>
                  <a:lnTo>
                    <a:pt x="14" y="131"/>
                  </a:lnTo>
                  <a:lnTo>
                    <a:pt x="26" y="122"/>
                  </a:lnTo>
                  <a:lnTo>
                    <a:pt x="39" y="110"/>
                  </a:lnTo>
                  <a:lnTo>
                    <a:pt x="53" y="93"/>
                  </a:lnTo>
                  <a:lnTo>
                    <a:pt x="53" y="81"/>
                  </a:lnTo>
                  <a:lnTo>
                    <a:pt x="58" y="72"/>
                  </a:lnTo>
                  <a:lnTo>
                    <a:pt x="70" y="55"/>
                  </a:lnTo>
                  <a:lnTo>
                    <a:pt x="73" y="48"/>
                  </a:lnTo>
                  <a:lnTo>
                    <a:pt x="80" y="41"/>
                  </a:lnTo>
                  <a:lnTo>
                    <a:pt x="90" y="36"/>
                  </a:lnTo>
                  <a:lnTo>
                    <a:pt x="90" y="19"/>
                  </a:lnTo>
                  <a:lnTo>
                    <a:pt x="93" y="10"/>
                  </a:lnTo>
                  <a:lnTo>
                    <a:pt x="95" y="0"/>
                  </a:lnTo>
                  <a:lnTo>
                    <a:pt x="102" y="5"/>
                  </a:lnTo>
                  <a:lnTo>
                    <a:pt x="117" y="10"/>
                  </a:lnTo>
                  <a:lnTo>
                    <a:pt x="134" y="14"/>
                  </a:lnTo>
                  <a:lnTo>
                    <a:pt x="149" y="14"/>
                  </a:lnTo>
                  <a:lnTo>
                    <a:pt x="159" y="14"/>
                  </a:lnTo>
                  <a:lnTo>
                    <a:pt x="166" y="17"/>
                  </a:lnTo>
                  <a:lnTo>
                    <a:pt x="171" y="19"/>
                  </a:lnTo>
                  <a:lnTo>
                    <a:pt x="173" y="26"/>
                  </a:lnTo>
                  <a:lnTo>
                    <a:pt x="173" y="43"/>
                  </a:lnTo>
                  <a:lnTo>
                    <a:pt x="178" y="55"/>
                  </a:lnTo>
                  <a:lnTo>
                    <a:pt x="185" y="64"/>
                  </a:lnTo>
                  <a:lnTo>
                    <a:pt x="173" y="62"/>
                  </a:lnTo>
                  <a:lnTo>
                    <a:pt x="166" y="67"/>
                  </a:lnTo>
                  <a:lnTo>
                    <a:pt x="161" y="69"/>
                  </a:lnTo>
                  <a:lnTo>
                    <a:pt x="161" y="72"/>
                  </a:lnTo>
                  <a:lnTo>
                    <a:pt x="159" y="86"/>
                  </a:lnTo>
                  <a:lnTo>
                    <a:pt x="97" y="107"/>
                  </a:lnTo>
                  <a:lnTo>
                    <a:pt x="80" y="115"/>
                  </a:lnTo>
                  <a:lnTo>
                    <a:pt x="70" y="122"/>
                  </a:lnTo>
                  <a:lnTo>
                    <a:pt x="56" y="129"/>
                  </a:lnTo>
                  <a:lnTo>
                    <a:pt x="61" y="148"/>
                  </a:lnTo>
                  <a:lnTo>
                    <a:pt x="0" y="14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2" name="Freeform 21"/>
            <p:cNvSpPr>
              <a:spLocks/>
            </p:cNvSpPr>
            <p:nvPr userDrawn="1"/>
          </p:nvSpPr>
          <p:spPr bwMode="auto">
            <a:xfrm>
              <a:off x="6618456" y="1844824"/>
              <a:ext cx="237922" cy="461566"/>
            </a:xfrm>
            <a:custGeom>
              <a:avLst/>
              <a:gdLst>
                <a:gd name="T0" fmla="*/ 15801 w 64"/>
                <a:gd name="T1" fmla="*/ 14029 h 129"/>
                <a:gd name="T2" fmla="*/ 12154 w 64"/>
                <a:gd name="T3" fmla="*/ 19874 h 129"/>
                <a:gd name="T4" fmla="*/ 9724 w 64"/>
                <a:gd name="T5" fmla="*/ 28058 h 129"/>
                <a:gd name="T6" fmla="*/ 9724 w 64"/>
                <a:gd name="T7" fmla="*/ 36242 h 129"/>
                <a:gd name="T8" fmla="*/ 9724 w 64"/>
                <a:gd name="T9" fmla="*/ 44425 h 129"/>
                <a:gd name="T10" fmla="*/ 3646 w 64"/>
                <a:gd name="T11" fmla="*/ 53778 h 129"/>
                <a:gd name="T12" fmla="*/ 0 w 64"/>
                <a:gd name="T13" fmla="*/ 56116 h 129"/>
                <a:gd name="T14" fmla="*/ 3646 w 64"/>
                <a:gd name="T15" fmla="*/ 64300 h 129"/>
                <a:gd name="T16" fmla="*/ 6077 w 64"/>
                <a:gd name="T17" fmla="*/ 72483 h 129"/>
                <a:gd name="T18" fmla="*/ 6077 w 64"/>
                <a:gd name="T19" fmla="*/ 78329 h 129"/>
                <a:gd name="T20" fmla="*/ 12154 w 64"/>
                <a:gd name="T21" fmla="*/ 86512 h 129"/>
                <a:gd name="T22" fmla="*/ 15801 w 64"/>
                <a:gd name="T23" fmla="*/ 86512 h 129"/>
                <a:gd name="T24" fmla="*/ 18232 w 64"/>
                <a:gd name="T25" fmla="*/ 92358 h 129"/>
                <a:gd name="T26" fmla="*/ 20662 w 64"/>
                <a:gd name="T27" fmla="*/ 120416 h 129"/>
                <a:gd name="T28" fmla="*/ 26740 w 64"/>
                <a:gd name="T29" fmla="*/ 140290 h 129"/>
                <a:gd name="T30" fmla="*/ 36463 w 64"/>
                <a:gd name="T31" fmla="*/ 150812 h 129"/>
                <a:gd name="T32" fmla="*/ 47402 w 64"/>
                <a:gd name="T33" fmla="*/ 142628 h 129"/>
                <a:gd name="T34" fmla="*/ 57126 w 64"/>
                <a:gd name="T35" fmla="*/ 130938 h 129"/>
                <a:gd name="T36" fmla="*/ 59556 w 64"/>
                <a:gd name="T37" fmla="*/ 126261 h 129"/>
                <a:gd name="T38" fmla="*/ 57126 w 64"/>
                <a:gd name="T39" fmla="*/ 116909 h 129"/>
                <a:gd name="T40" fmla="*/ 57126 w 64"/>
                <a:gd name="T41" fmla="*/ 114570 h 129"/>
                <a:gd name="T42" fmla="*/ 63203 w 64"/>
                <a:gd name="T43" fmla="*/ 112232 h 129"/>
                <a:gd name="T44" fmla="*/ 69280 w 64"/>
                <a:gd name="T45" fmla="*/ 106387 h 129"/>
                <a:gd name="T46" fmla="*/ 71711 w 64"/>
                <a:gd name="T47" fmla="*/ 100541 h 129"/>
                <a:gd name="T48" fmla="*/ 65634 w 64"/>
                <a:gd name="T49" fmla="*/ 80667 h 129"/>
                <a:gd name="T50" fmla="*/ 63203 w 64"/>
                <a:gd name="T51" fmla="*/ 78329 h 129"/>
                <a:gd name="T52" fmla="*/ 63203 w 64"/>
                <a:gd name="T53" fmla="*/ 72483 h 129"/>
                <a:gd name="T54" fmla="*/ 65634 w 64"/>
                <a:gd name="T55" fmla="*/ 66638 h 129"/>
                <a:gd name="T56" fmla="*/ 74142 w 64"/>
                <a:gd name="T57" fmla="*/ 61962 h 129"/>
                <a:gd name="T58" fmla="*/ 74142 w 64"/>
                <a:gd name="T59" fmla="*/ 58454 h 129"/>
                <a:gd name="T60" fmla="*/ 71711 w 64"/>
                <a:gd name="T61" fmla="*/ 53778 h 129"/>
                <a:gd name="T62" fmla="*/ 69280 w 64"/>
                <a:gd name="T63" fmla="*/ 50271 h 129"/>
                <a:gd name="T64" fmla="*/ 69280 w 64"/>
                <a:gd name="T65" fmla="*/ 36242 h 129"/>
                <a:gd name="T66" fmla="*/ 77788 w 64"/>
                <a:gd name="T67" fmla="*/ 25720 h 129"/>
                <a:gd name="T68" fmla="*/ 71711 w 64"/>
                <a:gd name="T69" fmla="*/ 14029 h 129"/>
                <a:gd name="T70" fmla="*/ 47402 w 64"/>
                <a:gd name="T71" fmla="*/ 0 h 129"/>
                <a:gd name="T72" fmla="*/ 44971 w 64"/>
                <a:gd name="T73" fmla="*/ 0 h 129"/>
                <a:gd name="T74" fmla="*/ 36463 w 64"/>
                <a:gd name="T75" fmla="*/ 0 h 129"/>
                <a:gd name="T76" fmla="*/ 26740 w 64"/>
                <a:gd name="T77" fmla="*/ 3507 h 129"/>
                <a:gd name="T78" fmla="*/ 15801 w 64"/>
                <a:gd name="T79" fmla="*/ 14029 h 1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"/>
                <a:gd name="T121" fmla="*/ 0 h 129"/>
                <a:gd name="T122" fmla="*/ 64 w 64"/>
                <a:gd name="T123" fmla="*/ 129 h 1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" h="129">
                  <a:moveTo>
                    <a:pt x="13" y="12"/>
                  </a:moveTo>
                  <a:lnTo>
                    <a:pt x="10" y="17"/>
                  </a:lnTo>
                  <a:lnTo>
                    <a:pt x="8" y="24"/>
                  </a:lnTo>
                  <a:lnTo>
                    <a:pt x="8" y="31"/>
                  </a:lnTo>
                  <a:lnTo>
                    <a:pt x="8" y="38"/>
                  </a:lnTo>
                  <a:lnTo>
                    <a:pt x="3" y="46"/>
                  </a:lnTo>
                  <a:lnTo>
                    <a:pt x="0" y="48"/>
                  </a:lnTo>
                  <a:lnTo>
                    <a:pt x="3" y="55"/>
                  </a:lnTo>
                  <a:lnTo>
                    <a:pt x="5" y="62"/>
                  </a:lnTo>
                  <a:lnTo>
                    <a:pt x="5" y="67"/>
                  </a:lnTo>
                  <a:lnTo>
                    <a:pt x="10" y="74"/>
                  </a:lnTo>
                  <a:lnTo>
                    <a:pt x="13" y="74"/>
                  </a:lnTo>
                  <a:lnTo>
                    <a:pt x="15" y="79"/>
                  </a:lnTo>
                  <a:lnTo>
                    <a:pt x="17" y="103"/>
                  </a:lnTo>
                  <a:lnTo>
                    <a:pt x="22" y="120"/>
                  </a:lnTo>
                  <a:lnTo>
                    <a:pt x="30" y="129"/>
                  </a:lnTo>
                  <a:lnTo>
                    <a:pt x="39" y="122"/>
                  </a:lnTo>
                  <a:lnTo>
                    <a:pt x="47" y="112"/>
                  </a:lnTo>
                  <a:lnTo>
                    <a:pt x="49" y="108"/>
                  </a:lnTo>
                  <a:lnTo>
                    <a:pt x="47" y="100"/>
                  </a:lnTo>
                  <a:lnTo>
                    <a:pt x="47" y="98"/>
                  </a:lnTo>
                  <a:lnTo>
                    <a:pt x="52" y="96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54" y="69"/>
                  </a:lnTo>
                  <a:lnTo>
                    <a:pt x="52" y="67"/>
                  </a:lnTo>
                  <a:lnTo>
                    <a:pt x="52" y="62"/>
                  </a:lnTo>
                  <a:lnTo>
                    <a:pt x="54" y="57"/>
                  </a:lnTo>
                  <a:lnTo>
                    <a:pt x="61" y="53"/>
                  </a:lnTo>
                  <a:lnTo>
                    <a:pt x="61" y="50"/>
                  </a:lnTo>
                  <a:lnTo>
                    <a:pt x="59" y="46"/>
                  </a:lnTo>
                  <a:lnTo>
                    <a:pt x="57" y="43"/>
                  </a:lnTo>
                  <a:lnTo>
                    <a:pt x="57" y="31"/>
                  </a:lnTo>
                  <a:lnTo>
                    <a:pt x="64" y="22"/>
                  </a:lnTo>
                  <a:lnTo>
                    <a:pt x="59" y="12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13" y="1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3" name="Freeform 22"/>
            <p:cNvSpPr>
              <a:spLocks/>
            </p:cNvSpPr>
            <p:nvPr userDrawn="1"/>
          </p:nvSpPr>
          <p:spPr bwMode="auto">
            <a:xfrm>
              <a:off x="6730134" y="2095540"/>
              <a:ext cx="888555" cy="830822"/>
            </a:xfrm>
            <a:custGeom>
              <a:avLst/>
              <a:gdLst>
                <a:gd name="T0" fmla="*/ 290512 w 244"/>
                <a:gd name="T1" fmla="*/ 46404 h 234"/>
                <a:gd name="T2" fmla="*/ 282178 w 244"/>
                <a:gd name="T3" fmla="*/ 44084 h 234"/>
                <a:gd name="T4" fmla="*/ 273843 w 244"/>
                <a:gd name="T5" fmla="*/ 38283 h 234"/>
                <a:gd name="T6" fmla="*/ 258365 w 244"/>
                <a:gd name="T7" fmla="*/ 32483 h 234"/>
                <a:gd name="T8" fmla="*/ 241696 w 244"/>
                <a:gd name="T9" fmla="*/ 27842 h 234"/>
                <a:gd name="T10" fmla="*/ 227409 w 244"/>
                <a:gd name="T11" fmla="*/ 30163 h 234"/>
                <a:gd name="T12" fmla="*/ 200025 w 244"/>
                <a:gd name="T13" fmla="*/ 35963 h 234"/>
                <a:gd name="T14" fmla="*/ 195262 w 244"/>
                <a:gd name="T15" fmla="*/ 41764 h 234"/>
                <a:gd name="T16" fmla="*/ 191690 w 244"/>
                <a:gd name="T17" fmla="*/ 49884 h 234"/>
                <a:gd name="T18" fmla="*/ 197643 w 244"/>
                <a:gd name="T19" fmla="*/ 60325 h 234"/>
                <a:gd name="T20" fmla="*/ 197643 w 244"/>
                <a:gd name="T21" fmla="*/ 68446 h 234"/>
                <a:gd name="T22" fmla="*/ 195262 w 244"/>
                <a:gd name="T23" fmla="*/ 71926 h 234"/>
                <a:gd name="T24" fmla="*/ 179784 w 244"/>
                <a:gd name="T25" fmla="*/ 77727 h 234"/>
                <a:gd name="T26" fmla="*/ 147637 w 244"/>
                <a:gd name="T27" fmla="*/ 68446 h 234"/>
                <a:gd name="T28" fmla="*/ 130969 w 244"/>
                <a:gd name="T29" fmla="*/ 58005 h 234"/>
                <a:gd name="T30" fmla="*/ 121444 w 244"/>
                <a:gd name="T31" fmla="*/ 49884 h 234"/>
                <a:gd name="T32" fmla="*/ 119062 w 244"/>
                <a:gd name="T33" fmla="*/ 41764 h 234"/>
                <a:gd name="T34" fmla="*/ 113109 w 244"/>
                <a:gd name="T35" fmla="*/ 27842 h 234"/>
                <a:gd name="T36" fmla="*/ 110728 w 244"/>
                <a:gd name="T37" fmla="*/ 22042 h 234"/>
                <a:gd name="T38" fmla="*/ 80962 w 244"/>
                <a:gd name="T39" fmla="*/ 16241 h 234"/>
                <a:gd name="T40" fmla="*/ 75009 w 244"/>
                <a:gd name="T41" fmla="*/ 10441 h 234"/>
                <a:gd name="T42" fmla="*/ 64294 w 244"/>
                <a:gd name="T43" fmla="*/ 8121 h 234"/>
                <a:gd name="T44" fmla="*/ 52387 w 244"/>
                <a:gd name="T45" fmla="*/ 5800 h 234"/>
                <a:gd name="T46" fmla="*/ 32147 w 244"/>
                <a:gd name="T47" fmla="*/ 0 h 234"/>
                <a:gd name="T48" fmla="*/ 34528 w 244"/>
                <a:gd name="T49" fmla="*/ 10441 h 234"/>
                <a:gd name="T50" fmla="*/ 32147 w 244"/>
                <a:gd name="T51" fmla="*/ 22042 h 234"/>
                <a:gd name="T52" fmla="*/ 26194 w 244"/>
                <a:gd name="T53" fmla="*/ 27842 h 234"/>
                <a:gd name="T54" fmla="*/ 22622 w 244"/>
                <a:gd name="T55" fmla="*/ 27842 h 234"/>
                <a:gd name="T56" fmla="*/ 20241 w 244"/>
                <a:gd name="T57" fmla="*/ 32483 h 234"/>
                <a:gd name="T58" fmla="*/ 22622 w 244"/>
                <a:gd name="T59" fmla="*/ 38283 h 234"/>
                <a:gd name="T60" fmla="*/ 22622 w 244"/>
                <a:gd name="T61" fmla="*/ 41764 h 234"/>
                <a:gd name="T62" fmla="*/ 16669 w 244"/>
                <a:gd name="T63" fmla="*/ 49884 h 234"/>
                <a:gd name="T64" fmla="*/ 0 w 244"/>
                <a:gd name="T65" fmla="*/ 66126 h 234"/>
                <a:gd name="T66" fmla="*/ 0 w 244"/>
                <a:gd name="T67" fmla="*/ 71926 h 234"/>
                <a:gd name="T68" fmla="*/ 5953 w 244"/>
                <a:gd name="T69" fmla="*/ 107889 h 234"/>
                <a:gd name="T70" fmla="*/ 14287 w 244"/>
                <a:gd name="T71" fmla="*/ 118330 h 234"/>
                <a:gd name="T72" fmla="*/ 14287 w 244"/>
                <a:gd name="T73" fmla="*/ 132251 h 234"/>
                <a:gd name="T74" fmla="*/ 10716 w 244"/>
                <a:gd name="T75" fmla="*/ 146172 h 234"/>
                <a:gd name="T76" fmla="*/ 14287 w 244"/>
                <a:gd name="T77" fmla="*/ 149653 h 234"/>
                <a:gd name="T78" fmla="*/ 20241 w 244"/>
                <a:gd name="T79" fmla="*/ 163574 h 234"/>
                <a:gd name="T80" fmla="*/ 36909 w 244"/>
                <a:gd name="T81" fmla="*/ 190256 h 234"/>
                <a:gd name="T82" fmla="*/ 42862 w 244"/>
                <a:gd name="T83" fmla="*/ 190256 h 234"/>
                <a:gd name="T84" fmla="*/ 54769 w 244"/>
                <a:gd name="T85" fmla="*/ 196057 h 234"/>
                <a:gd name="T86" fmla="*/ 66675 w 244"/>
                <a:gd name="T87" fmla="*/ 213458 h 234"/>
                <a:gd name="T88" fmla="*/ 107156 w 244"/>
                <a:gd name="T89" fmla="*/ 209978 h 234"/>
                <a:gd name="T90" fmla="*/ 261937 w 244"/>
                <a:gd name="T91" fmla="*/ 271463 h 234"/>
                <a:gd name="T92" fmla="*/ 261937 w 244"/>
                <a:gd name="T93" fmla="*/ 249421 h 234"/>
                <a:gd name="T94" fmla="*/ 290512 w 244"/>
                <a:gd name="T95" fmla="*/ 249421 h 234"/>
                <a:gd name="T96" fmla="*/ 290512 w 244"/>
                <a:gd name="T97" fmla="*/ 46404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4"/>
                <a:gd name="T148" fmla="*/ 0 h 234"/>
                <a:gd name="T149" fmla="*/ 244 w 244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4" h="234">
                  <a:moveTo>
                    <a:pt x="244" y="40"/>
                  </a:moveTo>
                  <a:lnTo>
                    <a:pt x="237" y="38"/>
                  </a:lnTo>
                  <a:lnTo>
                    <a:pt x="230" y="33"/>
                  </a:lnTo>
                  <a:lnTo>
                    <a:pt x="217" y="28"/>
                  </a:lnTo>
                  <a:lnTo>
                    <a:pt x="203" y="24"/>
                  </a:lnTo>
                  <a:lnTo>
                    <a:pt x="191" y="26"/>
                  </a:lnTo>
                  <a:lnTo>
                    <a:pt x="168" y="31"/>
                  </a:lnTo>
                  <a:lnTo>
                    <a:pt x="164" y="36"/>
                  </a:lnTo>
                  <a:lnTo>
                    <a:pt x="161" y="43"/>
                  </a:lnTo>
                  <a:lnTo>
                    <a:pt x="166" y="52"/>
                  </a:lnTo>
                  <a:lnTo>
                    <a:pt x="166" y="59"/>
                  </a:lnTo>
                  <a:lnTo>
                    <a:pt x="164" y="62"/>
                  </a:lnTo>
                  <a:lnTo>
                    <a:pt x="151" y="67"/>
                  </a:lnTo>
                  <a:lnTo>
                    <a:pt x="124" y="59"/>
                  </a:lnTo>
                  <a:lnTo>
                    <a:pt x="110" y="50"/>
                  </a:lnTo>
                  <a:lnTo>
                    <a:pt x="102" y="43"/>
                  </a:lnTo>
                  <a:lnTo>
                    <a:pt x="100" y="36"/>
                  </a:lnTo>
                  <a:lnTo>
                    <a:pt x="95" y="24"/>
                  </a:lnTo>
                  <a:lnTo>
                    <a:pt x="93" y="19"/>
                  </a:lnTo>
                  <a:lnTo>
                    <a:pt x="68" y="14"/>
                  </a:lnTo>
                  <a:lnTo>
                    <a:pt x="63" y="9"/>
                  </a:lnTo>
                  <a:lnTo>
                    <a:pt x="54" y="7"/>
                  </a:lnTo>
                  <a:lnTo>
                    <a:pt x="44" y="5"/>
                  </a:lnTo>
                  <a:lnTo>
                    <a:pt x="27" y="0"/>
                  </a:lnTo>
                  <a:lnTo>
                    <a:pt x="29" y="9"/>
                  </a:lnTo>
                  <a:lnTo>
                    <a:pt x="27" y="19"/>
                  </a:lnTo>
                  <a:lnTo>
                    <a:pt x="22" y="24"/>
                  </a:lnTo>
                  <a:lnTo>
                    <a:pt x="19" y="24"/>
                  </a:lnTo>
                  <a:lnTo>
                    <a:pt x="17" y="28"/>
                  </a:lnTo>
                  <a:lnTo>
                    <a:pt x="19" y="33"/>
                  </a:lnTo>
                  <a:lnTo>
                    <a:pt x="19" y="36"/>
                  </a:lnTo>
                  <a:lnTo>
                    <a:pt x="14" y="43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5" y="93"/>
                  </a:lnTo>
                  <a:lnTo>
                    <a:pt x="12" y="102"/>
                  </a:lnTo>
                  <a:lnTo>
                    <a:pt x="12" y="114"/>
                  </a:lnTo>
                  <a:lnTo>
                    <a:pt x="9" y="126"/>
                  </a:lnTo>
                  <a:lnTo>
                    <a:pt x="12" y="129"/>
                  </a:lnTo>
                  <a:lnTo>
                    <a:pt x="17" y="141"/>
                  </a:lnTo>
                  <a:lnTo>
                    <a:pt x="31" y="164"/>
                  </a:lnTo>
                  <a:lnTo>
                    <a:pt x="36" y="164"/>
                  </a:lnTo>
                  <a:lnTo>
                    <a:pt x="46" y="169"/>
                  </a:lnTo>
                  <a:lnTo>
                    <a:pt x="56" y="184"/>
                  </a:lnTo>
                  <a:lnTo>
                    <a:pt x="90" y="181"/>
                  </a:lnTo>
                  <a:lnTo>
                    <a:pt x="220" y="234"/>
                  </a:lnTo>
                  <a:lnTo>
                    <a:pt x="220" y="215"/>
                  </a:lnTo>
                  <a:lnTo>
                    <a:pt x="244" y="215"/>
                  </a:lnTo>
                  <a:lnTo>
                    <a:pt x="244" y="4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4" name="Freeform 23"/>
            <p:cNvSpPr>
              <a:spLocks/>
            </p:cNvSpPr>
            <p:nvPr userDrawn="1"/>
          </p:nvSpPr>
          <p:spPr bwMode="auto">
            <a:xfrm>
              <a:off x="6346548" y="3266464"/>
              <a:ext cx="631215" cy="490717"/>
            </a:xfrm>
            <a:custGeom>
              <a:avLst/>
              <a:gdLst>
                <a:gd name="T0" fmla="*/ 206375 w 173"/>
                <a:gd name="T1" fmla="*/ 0 h 138"/>
                <a:gd name="T2" fmla="*/ 194446 w 173"/>
                <a:gd name="T3" fmla="*/ 0 h 138"/>
                <a:gd name="T4" fmla="*/ 183710 w 173"/>
                <a:gd name="T5" fmla="*/ 2324 h 138"/>
                <a:gd name="T6" fmla="*/ 168202 w 173"/>
                <a:gd name="T7" fmla="*/ 8133 h 138"/>
                <a:gd name="T8" fmla="*/ 151501 w 173"/>
                <a:gd name="T9" fmla="*/ 2324 h 138"/>
                <a:gd name="T10" fmla="*/ 135993 w 173"/>
                <a:gd name="T11" fmla="*/ 2324 h 138"/>
                <a:gd name="T12" fmla="*/ 119292 w 173"/>
                <a:gd name="T13" fmla="*/ 11619 h 138"/>
                <a:gd name="T14" fmla="*/ 107363 w 173"/>
                <a:gd name="T15" fmla="*/ 8133 h 138"/>
                <a:gd name="T16" fmla="*/ 95434 w 173"/>
                <a:gd name="T17" fmla="*/ 11619 h 138"/>
                <a:gd name="T18" fmla="*/ 87083 w 173"/>
                <a:gd name="T19" fmla="*/ 22075 h 138"/>
                <a:gd name="T20" fmla="*/ 78733 w 173"/>
                <a:gd name="T21" fmla="*/ 13942 h 138"/>
                <a:gd name="T22" fmla="*/ 69189 w 173"/>
                <a:gd name="T23" fmla="*/ 11619 h 138"/>
                <a:gd name="T24" fmla="*/ 54874 w 173"/>
                <a:gd name="T25" fmla="*/ 8133 h 138"/>
                <a:gd name="T26" fmla="*/ 52488 w 173"/>
                <a:gd name="T27" fmla="*/ 5809 h 138"/>
                <a:gd name="T28" fmla="*/ 40559 w 173"/>
                <a:gd name="T29" fmla="*/ 5809 h 138"/>
                <a:gd name="T30" fmla="*/ 22665 w 173"/>
                <a:gd name="T31" fmla="*/ 8133 h 138"/>
                <a:gd name="T32" fmla="*/ 8350 w 173"/>
                <a:gd name="T33" fmla="*/ 16266 h 138"/>
                <a:gd name="T34" fmla="*/ 2386 w 173"/>
                <a:gd name="T35" fmla="*/ 27885 h 138"/>
                <a:gd name="T36" fmla="*/ 4772 w 173"/>
                <a:gd name="T37" fmla="*/ 36018 h 138"/>
                <a:gd name="T38" fmla="*/ 8350 w 173"/>
                <a:gd name="T39" fmla="*/ 47636 h 138"/>
                <a:gd name="T40" fmla="*/ 4772 w 173"/>
                <a:gd name="T41" fmla="*/ 61579 h 138"/>
                <a:gd name="T42" fmla="*/ 2386 w 173"/>
                <a:gd name="T43" fmla="*/ 72035 h 138"/>
                <a:gd name="T44" fmla="*/ 0 w 173"/>
                <a:gd name="T45" fmla="*/ 80169 h 138"/>
                <a:gd name="T46" fmla="*/ 0 w 173"/>
                <a:gd name="T47" fmla="*/ 94111 h 138"/>
                <a:gd name="T48" fmla="*/ 0 w 173"/>
                <a:gd name="T49" fmla="*/ 133614 h 138"/>
                <a:gd name="T50" fmla="*/ 16701 w 173"/>
                <a:gd name="T51" fmla="*/ 133614 h 138"/>
                <a:gd name="T52" fmla="*/ 31016 w 173"/>
                <a:gd name="T53" fmla="*/ 141747 h 138"/>
                <a:gd name="T54" fmla="*/ 66803 w 173"/>
                <a:gd name="T55" fmla="*/ 158013 h 138"/>
                <a:gd name="T56" fmla="*/ 87083 w 173"/>
                <a:gd name="T57" fmla="*/ 160337 h 138"/>
                <a:gd name="T58" fmla="*/ 121678 w 173"/>
                <a:gd name="T59" fmla="*/ 160337 h 138"/>
                <a:gd name="T60" fmla="*/ 131221 w 173"/>
                <a:gd name="T61" fmla="*/ 135938 h 138"/>
                <a:gd name="T62" fmla="*/ 133607 w 173"/>
                <a:gd name="T63" fmla="*/ 116186 h 138"/>
                <a:gd name="T64" fmla="*/ 145536 w 173"/>
                <a:gd name="T65" fmla="*/ 99920 h 138"/>
                <a:gd name="T66" fmla="*/ 157465 w 173"/>
                <a:gd name="T67" fmla="*/ 91787 h 138"/>
                <a:gd name="T68" fmla="*/ 165816 w 173"/>
                <a:gd name="T69" fmla="*/ 91787 h 138"/>
                <a:gd name="T70" fmla="*/ 171780 w 173"/>
                <a:gd name="T71" fmla="*/ 94111 h 138"/>
                <a:gd name="T72" fmla="*/ 180131 w 173"/>
                <a:gd name="T73" fmla="*/ 94111 h 138"/>
                <a:gd name="T74" fmla="*/ 192060 w 173"/>
                <a:gd name="T75" fmla="*/ 85978 h 138"/>
                <a:gd name="T76" fmla="*/ 200410 w 173"/>
                <a:gd name="T77" fmla="*/ 61579 h 138"/>
                <a:gd name="T78" fmla="*/ 203989 w 173"/>
                <a:gd name="T79" fmla="*/ 30208 h 138"/>
                <a:gd name="T80" fmla="*/ 203989 w 173"/>
                <a:gd name="T81" fmla="*/ 11619 h 138"/>
                <a:gd name="T82" fmla="*/ 206375 w 173"/>
                <a:gd name="T83" fmla="*/ 0 h 1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3"/>
                <a:gd name="T127" fmla="*/ 0 h 138"/>
                <a:gd name="T128" fmla="*/ 173 w 173"/>
                <a:gd name="T129" fmla="*/ 138 h 1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3" h="138">
                  <a:moveTo>
                    <a:pt x="173" y="0"/>
                  </a:moveTo>
                  <a:lnTo>
                    <a:pt x="163" y="0"/>
                  </a:lnTo>
                  <a:lnTo>
                    <a:pt x="154" y="2"/>
                  </a:lnTo>
                  <a:lnTo>
                    <a:pt x="141" y="7"/>
                  </a:lnTo>
                  <a:lnTo>
                    <a:pt x="127" y="2"/>
                  </a:lnTo>
                  <a:lnTo>
                    <a:pt x="114" y="2"/>
                  </a:lnTo>
                  <a:lnTo>
                    <a:pt x="100" y="10"/>
                  </a:lnTo>
                  <a:lnTo>
                    <a:pt x="90" y="7"/>
                  </a:lnTo>
                  <a:lnTo>
                    <a:pt x="80" y="10"/>
                  </a:lnTo>
                  <a:lnTo>
                    <a:pt x="73" y="19"/>
                  </a:lnTo>
                  <a:lnTo>
                    <a:pt x="66" y="12"/>
                  </a:lnTo>
                  <a:lnTo>
                    <a:pt x="58" y="10"/>
                  </a:lnTo>
                  <a:lnTo>
                    <a:pt x="46" y="7"/>
                  </a:lnTo>
                  <a:lnTo>
                    <a:pt x="44" y="5"/>
                  </a:lnTo>
                  <a:lnTo>
                    <a:pt x="34" y="5"/>
                  </a:lnTo>
                  <a:lnTo>
                    <a:pt x="19" y="7"/>
                  </a:lnTo>
                  <a:lnTo>
                    <a:pt x="7" y="14"/>
                  </a:lnTo>
                  <a:lnTo>
                    <a:pt x="2" y="24"/>
                  </a:lnTo>
                  <a:lnTo>
                    <a:pt x="4" y="31"/>
                  </a:lnTo>
                  <a:lnTo>
                    <a:pt x="7" y="41"/>
                  </a:lnTo>
                  <a:lnTo>
                    <a:pt x="4" y="53"/>
                  </a:lnTo>
                  <a:lnTo>
                    <a:pt x="2" y="62"/>
                  </a:lnTo>
                  <a:lnTo>
                    <a:pt x="0" y="69"/>
                  </a:lnTo>
                  <a:lnTo>
                    <a:pt x="0" y="81"/>
                  </a:lnTo>
                  <a:lnTo>
                    <a:pt x="0" y="115"/>
                  </a:lnTo>
                  <a:lnTo>
                    <a:pt x="14" y="115"/>
                  </a:lnTo>
                  <a:lnTo>
                    <a:pt x="26" y="122"/>
                  </a:lnTo>
                  <a:lnTo>
                    <a:pt x="56" y="136"/>
                  </a:lnTo>
                  <a:lnTo>
                    <a:pt x="73" y="138"/>
                  </a:lnTo>
                  <a:lnTo>
                    <a:pt x="102" y="138"/>
                  </a:lnTo>
                  <a:lnTo>
                    <a:pt x="110" y="117"/>
                  </a:lnTo>
                  <a:lnTo>
                    <a:pt x="112" y="100"/>
                  </a:lnTo>
                  <a:lnTo>
                    <a:pt x="122" y="86"/>
                  </a:lnTo>
                  <a:lnTo>
                    <a:pt x="132" y="79"/>
                  </a:lnTo>
                  <a:lnTo>
                    <a:pt x="139" y="79"/>
                  </a:lnTo>
                  <a:lnTo>
                    <a:pt x="144" y="81"/>
                  </a:lnTo>
                  <a:lnTo>
                    <a:pt x="151" y="81"/>
                  </a:lnTo>
                  <a:lnTo>
                    <a:pt x="161" y="74"/>
                  </a:lnTo>
                  <a:lnTo>
                    <a:pt x="168" y="53"/>
                  </a:lnTo>
                  <a:lnTo>
                    <a:pt x="171" y="26"/>
                  </a:lnTo>
                  <a:lnTo>
                    <a:pt x="171" y="10"/>
                  </a:lnTo>
                  <a:lnTo>
                    <a:pt x="17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5" name="Freeform 24"/>
            <p:cNvSpPr>
              <a:spLocks/>
            </p:cNvSpPr>
            <p:nvPr userDrawn="1"/>
          </p:nvSpPr>
          <p:spPr bwMode="auto">
            <a:xfrm>
              <a:off x="6861232" y="2678572"/>
              <a:ext cx="228210" cy="553880"/>
            </a:xfrm>
            <a:custGeom>
              <a:avLst/>
              <a:gdLst>
                <a:gd name="T0" fmla="*/ 42120 w 62"/>
                <a:gd name="T1" fmla="*/ 180975 h 155"/>
                <a:gd name="T2" fmla="*/ 44527 w 62"/>
                <a:gd name="T3" fmla="*/ 162294 h 155"/>
                <a:gd name="T4" fmla="*/ 48137 w 62"/>
                <a:gd name="T5" fmla="*/ 150618 h 155"/>
                <a:gd name="T6" fmla="*/ 50544 w 62"/>
                <a:gd name="T7" fmla="*/ 142445 h 155"/>
                <a:gd name="T8" fmla="*/ 64986 w 62"/>
                <a:gd name="T9" fmla="*/ 131937 h 155"/>
                <a:gd name="T10" fmla="*/ 64986 w 62"/>
                <a:gd name="T11" fmla="*/ 100412 h 155"/>
                <a:gd name="T12" fmla="*/ 68596 w 62"/>
                <a:gd name="T13" fmla="*/ 75893 h 155"/>
                <a:gd name="T14" fmla="*/ 71003 w 62"/>
                <a:gd name="T15" fmla="*/ 67720 h 155"/>
                <a:gd name="T16" fmla="*/ 74613 w 62"/>
                <a:gd name="T17" fmla="*/ 61882 h 155"/>
                <a:gd name="T18" fmla="*/ 68596 w 62"/>
                <a:gd name="T19" fmla="*/ 45536 h 155"/>
                <a:gd name="T20" fmla="*/ 62579 w 62"/>
                <a:gd name="T21" fmla="*/ 19849 h 155"/>
                <a:gd name="T22" fmla="*/ 24069 w 62"/>
                <a:gd name="T23" fmla="*/ 23352 h 155"/>
                <a:gd name="T24" fmla="*/ 18052 w 62"/>
                <a:gd name="T25" fmla="*/ 11676 h 155"/>
                <a:gd name="T26" fmla="*/ 9627 w 62"/>
                <a:gd name="T27" fmla="*/ 3503 h 155"/>
                <a:gd name="T28" fmla="*/ 0 w 62"/>
                <a:gd name="T29" fmla="*/ 0 h 155"/>
                <a:gd name="T30" fmla="*/ 42120 w 62"/>
                <a:gd name="T31" fmla="*/ 180975 h 1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2"/>
                <a:gd name="T49" fmla="*/ 0 h 155"/>
                <a:gd name="T50" fmla="*/ 62 w 62"/>
                <a:gd name="T51" fmla="*/ 155 h 1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2" h="155">
                  <a:moveTo>
                    <a:pt x="35" y="155"/>
                  </a:moveTo>
                  <a:lnTo>
                    <a:pt x="37" y="139"/>
                  </a:lnTo>
                  <a:lnTo>
                    <a:pt x="40" y="129"/>
                  </a:lnTo>
                  <a:lnTo>
                    <a:pt x="42" y="122"/>
                  </a:lnTo>
                  <a:lnTo>
                    <a:pt x="54" y="113"/>
                  </a:lnTo>
                  <a:lnTo>
                    <a:pt x="54" y="86"/>
                  </a:lnTo>
                  <a:lnTo>
                    <a:pt x="57" y="65"/>
                  </a:lnTo>
                  <a:lnTo>
                    <a:pt x="59" y="58"/>
                  </a:lnTo>
                  <a:lnTo>
                    <a:pt x="62" y="53"/>
                  </a:lnTo>
                  <a:lnTo>
                    <a:pt x="57" y="39"/>
                  </a:lnTo>
                  <a:lnTo>
                    <a:pt x="52" y="17"/>
                  </a:lnTo>
                  <a:lnTo>
                    <a:pt x="20" y="20"/>
                  </a:lnTo>
                  <a:lnTo>
                    <a:pt x="15" y="10"/>
                  </a:lnTo>
                  <a:lnTo>
                    <a:pt x="8" y="3"/>
                  </a:lnTo>
                  <a:lnTo>
                    <a:pt x="0" y="0"/>
                  </a:lnTo>
                  <a:lnTo>
                    <a:pt x="35" y="15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6" name="Freeform 25"/>
            <p:cNvSpPr>
              <a:spLocks/>
            </p:cNvSpPr>
            <p:nvPr userDrawn="1"/>
          </p:nvSpPr>
          <p:spPr bwMode="auto">
            <a:xfrm>
              <a:off x="6861232" y="2678572"/>
              <a:ext cx="228210" cy="553880"/>
            </a:xfrm>
            <a:custGeom>
              <a:avLst/>
              <a:gdLst>
                <a:gd name="T0" fmla="*/ 42120 w 62"/>
                <a:gd name="T1" fmla="*/ 180975 h 155"/>
                <a:gd name="T2" fmla="*/ 44527 w 62"/>
                <a:gd name="T3" fmla="*/ 162294 h 155"/>
                <a:gd name="T4" fmla="*/ 48137 w 62"/>
                <a:gd name="T5" fmla="*/ 150618 h 155"/>
                <a:gd name="T6" fmla="*/ 50544 w 62"/>
                <a:gd name="T7" fmla="*/ 142445 h 155"/>
                <a:gd name="T8" fmla="*/ 64986 w 62"/>
                <a:gd name="T9" fmla="*/ 131937 h 155"/>
                <a:gd name="T10" fmla="*/ 64986 w 62"/>
                <a:gd name="T11" fmla="*/ 100412 h 155"/>
                <a:gd name="T12" fmla="*/ 68596 w 62"/>
                <a:gd name="T13" fmla="*/ 75893 h 155"/>
                <a:gd name="T14" fmla="*/ 71003 w 62"/>
                <a:gd name="T15" fmla="*/ 67720 h 155"/>
                <a:gd name="T16" fmla="*/ 74613 w 62"/>
                <a:gd name="T17" fmla="*/ 61882 h 155"/>
                <a:gd name="T18" fmla="*/ 68596 w 62"/>
                <a:gd name="T19" fmla="*/ 45536 h 155"/>
                <a:gd name="T20" fmla="*/ 62579 w 62"/>
                <a:gd name="T21" fmla="*/ 19849 h 155"/>
                <a:gd name="T22" fmla="*/ 24069 w 62"/>
                <a:gd name="T23" fmla="*/ 23352 h 155"/>
                <a:gd name="T24" fmla="*/ 18052 w 62"/>
                <a:gd name="T25" fmla="*/ 11676 h 155"/>
                <a:gd name="T26" fmla="*/ 9627 w 62"/>
                <a:gd name="T27" fmla="*/ 3503 h 155"/>
                <a:gd name="T28" fmla="*/ 0 w 62"/>
                <a:gd name="T29" fmla="*/ 0 h 1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155"/>
                <a:gd name="T47" fmla="*/ 62 w 62"/>
                <a:gd name="T48" fmla="*/ 155 h 1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155">
                  <a:moveTo>
                    <a:pt x="35" y="155"/>
                  </a:moveTo>
                  <a:lnTo>
                    <a:pt x="37" y="139"/>
                  </a:lnTo>
                  <a:lnTo>
                    <a:pt x="40" y="129"/>
                  </a:lnTo>
                  <a:lnTo>
                    <a:pt x="42" y="122"/>
                  </a:lnTo>
                  <a:lnTo>
                    <a:pt x="54" y="113"/>
                  </a:lnTo>
                  <a:lnTo>
                    <a:pt x="54" y="86"/>
                  </a:lnTo>
                  <a:lnTo>
                    <a:pt x="57" y="65"/>
                  </a:lnTo>
                  <a:lnTo>
                    <a:pt x="59" y="58"/>
                  </a:lnTo>
                  <a:lnTo>
                    <a:pt x="62" y="53"/>
                  </a:lnTo>
                  <a:lnTo>
                    <a:pt x="57" y="39"/>
                  </a:lnTo>
                  <a:lnTo>
                    <a:pt x="52" y="17"/>
                  </a:lnTo>
                  <a:lnTo>
                    <a:pt x="20" y="20"/>
                  </a:lnTo>
                  <a:lnTo>
                    <a:pt x="15" y="10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7" name="Freeform 26"/>
            <p:cNvSpPr>
              <a:spLocks/>
            </p:cNvSpPr>
            <p:nvPr userDrawn="1"/>
          </p:nvSpPr>
          <p:spPr bwMode="auto">
            <a:xfrm>
              <a:off x="6861232" y="2678572"/>
              <a:ext cx="228210" cy="553880"/>
            </a:xfrm>
            <a:custGeom>
              <a:avLst/>
              <a:gdLst>
                <a:gd name="T0" fmla="*/ 42120 w 62"/>
                <a:gd name="T1" fmla="*/ 180975 h 155"/>
                <a:gd name="T2" fmla="*/ 44527 w 62"/>
                <a:gd name="T3" fmla="*/ 162294 h 155"/>
                <a:gd name="T4" fmla="*/ 48137 w 62"/>
                <a:gd name="T5" fmla="*/ 150618 h 155"/>
                <a:gd name="T6" fmla="*/ 50544 w 62"/>
                <a:gd name="T7" fmla="*/ 142445 h 155"/>
                <a:gd name="T8" fmla="*/ 64986 w 62"/>
                <a:gd name="T9" fmla="*/ 131937 h 155"/>
                <a:gd name="T10" fmla="*/ 64986 w 62"/>
                <a:gd name="T11" fmla="*/ 100412 h 155"/>
                <a:gd name="T12" fmla="*/ 68596 w 62"/>
                <a:gd name="T13" fmla="*/ 75893 h 155"/>
                <a:gd name="T14" fmla="*/ 71003 w 62"/>
                <a:gd name="T15" fmla="*/ 67720 h 155"/>
                <a:gd name="T16" fmla="*/ 74613 w 62"/>
                <a:gd name="T17" fmla="*/ 61882 h 155"/>
                <a:gd name="T18" fmla="*/ 68596 w 62"/>
                <a:gd name="T19" fmla="*/ 45536 h 155"/>
                <a:gd name="T20" fmla="*/ 62579 w 62"/>
                <a:gd name="T21" fmla="*/ 19849 h 155"/>
                <a:gd name="T22" fmla="*/ 24069 w 62"/>
                <a:gd name="T23" fmla="*/ 23352 h 155"/>
                <a:gd name="T24" fmla="*/ 18052 w 62"/>
                <a:gd name="T25" fmla="*/ 11676 h 155"/>
                <a:gd name="T26" fmla="*/ 9627 w 62"/>
                <a:gd name="T27" fmla="*/ 3503 h 155"/>
                <a:gd name="T28" fmla="*/ 0 w 62"/>
                <a:gd name="T29" fmla="*/ 0 h 1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155"/>
                <a:gd name="T47" fmla="*/ 62 w 62"/>
                <a:gd name="T48" fmla="*/ 155 h 1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155">
                  <a:moveTo>
                    <a:pt x="35" y="155"/>
                  </a:moveTo>
                  <a:lnTo>
                    <a:pt x="37" y="139"/>
                  </a:lnTo>
                  <a:lnTo>
                    <a:pt x="40" y="129"/>
                  </a:lnTo>
                  <a:lnTo>
                    <a:pt x="42" y="122"/>
                  </a:lnTo>
                  <a:lnTo>
                    <a:pt x="54" y="113"/>
                  </a:lnTo>
                  <a:lnTo>
                    <a:pt x="54" y="86"/>
                  </a:lnTo>
                  <a:lnTo>
                    <a:pt x="57" y="65"/>
                  </a:lnTo>
                  <a:lnTo>
                    <a:pt x="59" y="58"/>
                  </a:lnTo>
                  <a:lnTo>
                    <a:pt x="62" y="53"/>
                  </a:lnTo>
                  <a:lnTo>
                    <a:pt x="57" y="39"/>
                  </a:lnTo>
                  <a:lnTo>
                    <a:pt x="52" y="17"/>
                  </a:lnTo>
                  <a:lnTo>
                    <a:pt x="20" y="20"/>
                  </a:lnTo>
                  <a:lnTo>
                    <a:pt x="15" y="10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8" name="Freeform 27"/>
            <p:cNvSpPr>
              <a:spLocks/>
            </p:cNvSpPr>
            <p:nvPr userDrawn="1"/>
          </p:nvSpPr>
          <p:spPr bwMode="auto">
            <a:xfrm>
              <a:off x="6137764" y="2678572"/>
              <a:ext cx="951679" cy="675347"/>
            </a:xfrm>
            <a:custGeom>
              <a:avLst/>
              <a:gdLst>
                <a:gd name="T0" fmla="*/ 230969 w 260"/>
                <a:gd name="T1" fmla="*/ 0 h 189"/>
                <a:gd name="T2" fmla="*/ 135231 w 260"/>
                <a:gd name="T3" fmla="*/ 50204 h 189"/>
                <a:gd name="T4" fmla="*/ 88558 w 260"/>
                <a:gd name="T5" fmla="*/ 59544 h 189"/>
                <a:gd name="T6" fmla="*/ 82574 w 260"/>
                <a:gd name="T7" fmla="*/ 98072 h 189"/>
                <a:gd name="T8" fmla="*/ 73001 w 260"/>
                <a:gd name="T9" fmla="*/ 128428 h 189"/>
                <a:gd name="T10" fmla="*/ 68214 w 260"/>
                <a:gd name="T11" fmla="*/ 144774 h 189"/>
                <a:gd name="T12" fmla="*/ 56246 w 260"/>
                <a:gd name="T13" fmla="*/ 158784 h 189"/>
                <a:gd name="T14" fmla="*/ 46672 w 260"/>
                <a:gd name="T15" fmla="*/ 162287 h 189"/>
                <a:gd name="T16" fmla="*/ 29918 w 260"/>
                <a:gd name="T17" fmla="*/ 168124 h 189"/>
                <a:gd name="T18" fmla="*/ 5984 w 260"/>
                <a:gd name="T19" fmla="*/ 168124 h 189"/>
                <a:gd name="T20" fmla="*/ 0 w 260"/>
                <a:gd name="T21" fmla="*/ 172794 h 189"/>
                <a:gd name="T22" fmla="*/ 9574 w 260"/>
                <a:gd name="T23" fmla="*/ 186805 h 189"/>
                <a:gd name="T24" fmla="*/ 11967 w 260"/>
                <a:gd name="T25" fmla="*/ 192642 h 189"/>
                <a:gd name="T26" fmla="*/ 20344 w 260"/>
                <a:gd name="T27" fmla="*/ 198480 h 189"/>
                <a:gd name="T28" fmla="*/ 23935 w 260"/>
                <a:gd name="T29" fmla="*/ 198480 h 189"/>
                <a:gd name="T30" fmla="*/ 23935 w 260"/>
                <a:gd name="T31" fmla="*/ 200815 h 189"/>
                <a:gd name="T32" fmla="*/ 23935 w 260"/>
                <a:gd name="T33" fmla="*/ 204318 h 189"/>
                <a:gd name="T34" fmla="*/ 38295 w 260"/>
                <a:gd name="T35" fmla="*/ 204318 h 189"/>
                <a:gd name="T36" fmla="*/ 40689 w 260"/>
                <a:gd name="T37" fmla="*/ 194977 h 189"/>
                <a:gd name="T38" fmla="*/ 62230 w 260"/>
                <a:gd name="T39" fmla="*/ 208988 h 189"/>
                <a:gd name="T40" fmla="*/ 70607 w 260"/>
                <a:gd name="T41" fmla="*/ 220663 h 189"/>
                <a:gd name="T42" fmla="*/ 78984 w 260"/>
                <a:gd name="T43" fmla="*/ 208988 h 189"/>
                <a:gd name="T44" fmla="*/ 90952 w 260"/>
                <a:gd name="T45" fmla="*/ 200815 h 189"/>
                <a:gd name="T46" fmla="*/ 108902 w 260"/>
                <a:gd name="T47" fmla="*/ 198480 h 189"/>
                <a:gd name="T48" fmla="*/ 125657 w 260"/>
                <a:gd name="T49" fmla="*/ 200815 h 189"/>
                <a:gd name="T50" fmla="*/ 137624 w 260"/>
                <a:gd name="T51" fmla="*/ 204318 h 189"/>
                <a:gd name="T52" fmla="*/ 149591 w 260"/>
                <a:gd name="T53" fmla="*/ 206653 h 189"/>
                <a:gd name="T54" fmla="*/ 155575 w 260"/>
                <a:gd name="T55" fmla="*/ 214825 h 189"/>
                <a:gd name="T56" fmla="*/ 163952 w 260"/>
                <a:gd name="T57" fmla="*/ 204318 h 189"/>
                <a:gd name="T58" fmla="*/ 175919 w 260"/>
                <a:gd name="T59" fmla="*/ 200815 h 189"/>
                <a:gd name="T60" fmla="*/ 187887 w 260"/>
                <a:gd name="T61" fmla="*/ 204318 h 189"/>
                <a:gd name="T62" fmla="*/ 193870 w 260"/>
                <a:gd name="T63" fmla="*/ 200815 h 189"/>
                <a:gd name="T64" fmla="*/ 204641 w 260"/>
                <a:gd name="T65" fmla="*/ 198480 h 189"/>
                <a:gd name="T66" fmla="*/ 222592 w 260"/>
                <a:gd name="T67" fmla="*/ 194977 h 189"/>
                <a:gd name="T68" fmla="*/ 228576 w 260"/>
                <a:gd name="T69" fmla="*/ 198480 h 189"/>
                <a:gd name="T70" fmla="*/ 236953 w 260"/>
                <a:gd name="T71" fmla="*/ 204318 h 189"/>
                <a:gd name="T72" fmla="*/ 252510 w 260"/>
                <a:gd name="T73" fmla="*/ 194977 h 189"/>
                <a:gd name="T74" fmla="*/ 263281 w 260"/>
                <a:gd name="T75" fmla="*/ 192642 h 189"/>
                <a:gd name="T76" fmla="*/ 275248 w 260"/>
                <a:gd name="T77" fmla="*/ 192642 h 189"/>
                <a:gd name="T78" fmla="*/ 281232 w 260"/>
                <a:gd name="T79" fmla="*/ 162287 h 189"/>
                <a:gd name="T80" fmla="*/ 284822 w 260"/>
                <a:gd name="T81" fmla="*/ 150611 h 189"/>
                <a:gd name="T82" fmla="*/ 287215 w 260"/>
                <a:gd name="T83" fmla="*/ 142439 h 189"/>
                <a:gd name="T84" fmla="*/ 301576 w 260"/>
                <a:gd name="T85" fmla="*/ 131931 h 189"/>
                <a:gd name="T86" fmla="*/ 301576 w 260"/>
                <a:gd name="T87" fmla="*/ 100408 h 189"/>
                <a:gd name="T88" fmla="*/ 305166 w 260"/>
                <a:gd name="T89" fmla="*/ 75889 h 189"/>
                <a:gd name="T90" fmla="*/ 307560 w 260"/>
                <a:gd name="T91" fmla="*/ 67717 h 189"/>
                <a:gd name="T92" fmla="*/ 311150 w 260"/>
                <a:gd name="T93" fmla="*/ 61879 h 189"/>
                <a:gd name="T94" fmla="*/ 305166 w 260"/>
                <a:gd name="T95" fmla="*/ 45534 h 189"/>
                <a:gd name="T96" fmla="*/ 299183 w 260"/>
                <a:gd name="T97" fmla="*/ 19848 h 189"/>
                <a:gd name="T98" fmla="*/ 260887 w 260"/>
                <a:gd name="T99" fmla="*/ 23351 h 189"/>
                <a:gd name="T100" fmla="*/ 252510 w 260"/>
                <a:gd name="T101" fmla="*/ 9340 h 189"/>
                <a:gd name="T102" fmla="*/ 242936 w 260"/>
                <a:gd name="T103" fmla="*/ 0 h 189"/>
                <a:gd name="T104" fmla="*/ 230969 w 260"/>
                <a:gd name="T105" fmla="*/ 0 h 1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0"/>
                <a:gd name="T160" fmla="*/ 0 h 189"/>
                <a:gd name="T161" fmla="*/ 260 w 260"/>
                <a:gd name="T162" fmla="*/ 189 h 1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0" h="189">
                  <a:moveTo>
                    <a:pt x="193" y="0"/>
                  </a:moveTo>
                  <a:lnTo>
                    <a:pt x="113" y="43"/>
                  </a:lnTo>
                  <a:lnTo>
                    <a:pt x="74" y="51"/>
                  </a:lnTo>
                  <a:lnTo>
                    <a:pt x="69" y="84"/>
                  </a:lnTo>
                  <a:lnTo>
                    <a:pt x="61" y="110"/>
                  </a:lnTo>
                  <a:lnTo>
                    <a:pt x="57" y="124"/>
                  </a:lnTo>
                  <a:lnTo>
                    <a:pt x="47" y="136"/>
                  </a:lnTo>
                  <a:lnTo>
                    <a:pt x="39" y="139"/>
                  </a:lnTo>
                  <a:lnTo>
                    <a:pt x="25" y="144"/>
                  </a:lnTo>
                  <a:lnTo>
                    <a:pt x="5" y="144"/>
                  </a:lnTo>
                  <a:lnTo>
                    <a:pt x="0" y="148"/>
                  </a:lnTo>
                  <a:lnTo>
                    <a:pt x="8" y="160"/>
                  </a:lnTo>
                  <a:lnTo>
                    <a:pt x="10" y="165"/>
                  </a:lnTo>
                  <a:lnTo>
                    <a:pt x="17" y="170"/>
                  </a:lnTo>
                  <a:lnTo>
                    <a:pt x="20" y="170"/>
                  </a:lnTo>
                  <a:lnTo>
                    <a:pt x="20" y="172"/>
                  </a:lnTo>
                  <a:lnTo>
                    <a:pt x="20" y="175"/>
                  </a:lnTo>
                  <a:lnTo>
                    <a:pt x="32" y="175"/>
                  </a:lnTo>
                  <a:lnTo>
                    <a:pt x="34" y="167"/>
                  </a:lnTo>
                  <a:lnTo>
                    <a:pt x="52" y="179"/>
                  </a:lnTo>
                  <a:lnTo>
                    <a:pt x="59" y="189"/>
                  </a:lnTo>
                  <a:lnTo>
                    <a:pt x="66" y="179"/>
                  </a:lnTo>
                  <a:lnTo>
                    <a:pt x="76" y="172"/>
                  </a:lnTo>
                  <a:lnTo>
                    <a:pt x="91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5" y="177"/>
                  </a:lnTo>
                  <a:lnTo>
                    <a:pt x="130" y="184"/>
                  </a:lnTo>
                  <a:lnTo>
                    <a:pt x="137" y="175"/>
                  </a:lnTo>
                  <a:lnTo>
                    <a:pt x="147" y="172"/>
                  </a:lnTo>
                  <a:lnTo>
                    <a:pt x="157" y="175"/>
                  </a:lnTo>
                  <a:lnTo>
                    <a:pt x="162" y="172"/>
                  </a:lnTo>
                  <a:lnTo>
                    <a:pt x="171" y="170"/>
                  </a:lnTo>
                  <a:lnTo>
                    <a:pt x="186" y="167"/>
                  </a:lnTo>
                  <a:lnTo>
                    <a:pt x="191" y="170"/>
                  </a:lnTo>
                  <a:lnTo>
                    <a:pt x="198" y="175"/>
                  </a:lnTo>
                  <a:lnTo>
                    <a:pt x="211" y="167"/>
                  </a:lnTo>
                  <a:lnTo>
                    <a:pt x="220" y="165"/>
                  </a:lnTo>
                  <a:lnTo>
                    <a:pt x="230" y="165"/>
                  </a:lnTo>
                  <a:lnTo>
                    <a:pt x="235" y="139"/>
                  </a:lnTo>
                  <a:lnTo>
                    <a:pt x="238" y="129"/>
                  </a:lnTo>
                  <a:lnTo>
                    <a:pt x="240" y="122"/>
                  </a:lnTo>
                  <a:lnTo>
                    <a:pt x="252" y="113"/>
                  </a:lnTo>
                  <a:lnTo>
                    <a:pt x="252" y="86"/>
                  </a:lnTo>
                  <a:lnTo>
                    <a:pt x="255" y="65"/>
                  </a:lnTo>
                  <a:lnTo>
                    <a:pt x="257" y="58"/>
                  </a:lnTo>
                  <a:lnTo>
                    <a:pt x="260" y="53"/>
                  </a:lnTo>
                  <a:lnTo>
                    <a:pt x="255" y="39"/>
                  </a:lnTo>
                  <a:lnTo>
                    <a:pt x="250" y="17"/>
                  </a:lnTo>
                  <a:lnTo>
                    <a:pt x="218" y="20"/>
                  </a:lnTo>
                  <a:lnTo>
                    <a:pt x="211" y="8"/>
                  </a:lnTo>
                  <a:lnTo>
                    <a:pt x="203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9" name="Freeform 28"/>
            <p:cNvSpPr>
              <a:spLocks/>
            </p:cNvSpPr>
            <p:nvPr userDrawn="1"/>
          </p:nvSpPr>
          <p:spPr bwMode="auto">
            <a:xfrm>
              <a:off x="6715566" y="3266464"/>
              <a:ext cx="378729" cy="612184"/>
            </a:xfrm>
            <a:custGeom>
              <a:avLst/>
              <a:gdLst>
                <a:gd name="T0" fmla="*/ 85355 w 103"/>
                <a:gd name="T1" fmla="*/ 0 h 172"/>
                <a:gd name="T2" fmla="*/ 82951 w 103"/>
                <a:gd name="T3" fmla="*/ 11629 h 172"/>
                <a:gd name="T4" fmla="*/ 82951 w 103"/>
                <a:gd name="T5" fmla="*/ 30236 h 172"/>
                <a:gd name="T6" fmla="*/ 79344 w 103"/>
                <a:gd name="T7" fmla="*/ 63961 h 172"/>
                <a:gd name="T8" fmla="*/ 70929 w 103"/>
                <a:gd name="T9" fmla="*/ 86057 h 172"/>
                <a:gd name="T10" fmla="*/ 58907 w 103"/>
                <a:gd name="T11" fmla="*/ 94198 h 172"/>
                <a:gd name="T12" fmla="*/ 50492 w 103"/>
                <a:gd name="T13" fmla="*/ 97687 h 172"/>
                <a:gd name="T14" fmla="*/ 44481 w 103"/>
                <a:gd name="T15" fmla="*/ 91872 h 172"/>
                <a:gd name="T16" fmla="*/ 36066 w 103"/>
                <a:gd name="T17" fmla="*/ 94198 h 172"/>
                <a:gd name="T18" fmla="*/ 24044 w 103"/>
                <a:gd name="T19" fmla="*/ 100013 h 172"/>
                <a:gd name="T20" fmla="*/ 12022 w 103"/>
                <a:gd name="T21" fmla="*/ 119782 h 172"/>
                <a:gd name="T22" fmla="*/ 9617 w 103"/>
                <a:gd name="T23" fmla="*/ 138389 h 172"/>
                <a:gd name="T24" fmla="*/ 0 w 103"/>
                <a:gd name="T25" fmla="*/ 160485 h 172"/>
                <a:gd name="T26" fmla="*/ 0 w 103"/>
                <a:gd name="T27" fmla="*/ 169789 h 172"/>
                <a:gd name="T28" fmla="*/ 3607 w 103"/>
                <a:gd name="T29" fmla="*/ 174440 h 172"/>
                <a:gd name="T30" fmla="*/ 12022 w 103"/>
                <a:gd name="T31" fmla="*/ 180255 h 172"/>
                <a:gd name="T32" fmla="*/ 20437 w 103"/>
                <a:gd name="T33" fmla="*/ 186070 h 172"/>
                <a:gd name="T34" fmla="*/ 24044 w 103"/>
                <a:gd name="T35" fmla="*/ 191884 h 172"/>
                <a:gd name="T36" fmla="*/ 24044 w 103"/>
                <a:gd name="T37" fmla="*/ 200025 h 172"/>
                <a:gd name="T38" fmla="*/ 62514 w 103"/>
                <a:gd name="T39" fmla="*/ 196536 h 172"/>
                <a:gd name="T40" fmla="*/ 123825 w 103"/>
                <a:gd name="T41" fmla="*/ 196536 h 172"/>
                <a:gd name="T42" fmla="*/ 123825 w 103"/>
                <a:gd name="T43" fmla="*/ 180255 h 172"/>
                <a:gd name="T44" fmla="*/ 109399 w 103"/>
                <a:gd name="T45" fmla="*/ 169789 h 172"/>
                <a:gd name="T46" fmla="*/ 97377 w 103"/>
                <a:gd name="T47" fmla="*/ 158159 h 172"/>
                <a:gd name="T48" fmla="*/ 94973 w 103"/>
                <a:gd name="T49" fmla="*/ 138389 h 172"/>
                <a:gd name="T50" fmla="*/ 88962 w 103"/>
                <a:gd name="T51" fmla="*/ 136064 h 172"/>
                <a:gd name="T52" fmla="*/ 94973 w 103"/>
                <a:gd name="T53" fmla="*/ 133738 h 172"/>
                <a:gd name="T54" fmla="*/ 99781 w 103"/>
                <a:gd name="T55" fmla="*/ 122108 h 172"/>
                <a:gd name="T56" fmla="*/ 103388 w 103"/>
                <a:gd name="T57" fmla="*/ 113968 h 172"/>
                <a:gd name="T58" fmla="*/ 97377 w 103"/>
                <a:gd name="T59" fmla="*/ 102338 h 172"/>
                <a:gd name="T60" fmla="*/ 91366 w 103"/>
                <a:gd name="T61" fmla="*/ 97687 h 172"/>
                <a:gd name="T62" fmla="*/ 88962 w 103"/>
                <a:gd name="T63" fmla="*/ 88383 h 172"/>
                <a:gd name="T64" fmla="*/ 88962 w 103"/>
                <a:gd name="T65" fmla="*/ 77917 h 172"/>
                <a:gd name="T66" fmla="*/ 99781 w 103"/>
                <a:gd name="T67" fmla="*/ 74428 h 172"/>
                <a:gd name="T68" fmla="*/ 109399 w 103"/>
                <a:gd name="T69" fmla="*/ 72102 h 172"/>
                <a:gd name="T70" fmla="*/ 111803 w 103"/>
                <a:gd name="T71" fmla="*/ 61636 h 172"/>
                <a:gd name="T72" fmla="*/ 103388 w 103"/>
                <a:gd name="T73" fmla="*/ 50006 h 172"/>
                <a:gd name="T74" fmla="*/ 99781 w 103"/>
                <a:gd name="T75" fmla="*/ 36051 h 172"/>
                <a:gd name="T76" fmla="*/ 103388 w 103"/>
                <a:gd name="T77" fmla="*/ 25585 h 172"/>
                <a:gd name="T78" fmla="*/ 103388 w 103"/>
                <a:gd name="T79" fmla="*/ 13955 h 172"/>
                <a:gd name="T80" fmla="*/ 99781 w 103"/>
                <a:gd name="T81" fmla="*/ 5815 h 172"/>
                <a:gd name="T82" fmla="*/ 94973 w 103"/>
                <a:gd name="T83" fmla="*/ 0 h 172"/>
                <a:gd name="T84" fmla="*/ 85355 w 103"/>
                <a:gd name="T85" fmla="*/ 0 h 1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"/>
                <a:gd name="T130" fmla="*/ 0 h 172"/>
                <a:gd name="T131" fmla="*/ 103 w 103"/>
                <a:gd name="T132" fmla="*/ 172 h 1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" h="172">
                  <a:moveTo>
                    <a:pt x="71" y="0"/>
                  </a:moveTo>
                  <a:lnTo>
                    <a:pt x="69" y="10"/>
                  </a:lnTo>
                  <a:lnTo>
                    <a:pt x="69" y="26"/>
                  </a:lnTo>
                  <a:lnTo>
                    <a:pt x="66" y="55"/>
                  </a:lnTo>
                  <a:lnTo>
                    <a:pt x="59" y="74"/>
                  </a:lnTo>
                  <a:lnTo>
                    <a:pt x="49" y="81"/>
                  </a:lnTo>
                  <a:lnTo>
                    <a:pt x="42" y="84"/>
                  </a:lnTo>
                  <a:lnTo>
                    <a:pt x="37" y="79"/>
                  </a:lnTo>
                  <a:lnTo>
                    <a:pt x="30" y="81"/>
                  </a:lnTo>
                  <a:lnTo>
                    <a:pt x="20" y="86"/>
                  </a:lnTo>
                  <a:lnTo>
                    <a:pt x="10" y="103"/>
                  </a:lnTo>
                  <a:lnTo>
                    <a:pt x="8" y="119"/>
                  </a:lnTo>
                  <a:lnTo>
                    <a:pt x="0" y="138"/>
                  </a:lnTo>
                  <a:lnTo>
                    <a:pt x="0" y="146"/>
                  </a:lnTo>
                  <a:lnTo>
                    <a:pt x="3" y="150"/>
                  </a:lnTo>
                  <a:lnTo>
                    <a:pt x="10" y="155"/>
                  </a:lnTo>
                  <a:lnTo>
                    <a:pt x="17" y="160"/>
                  </a:lnTo>
                  <a:lnTo>
                    <a:pt x="20" y="165"/>
                  </a:lnTo>
                  <a:lnTo>
                    <a:pt x="20" y="172"/>
                  </a:lnTo>
                  <a:lnTo>
                    <a:pt x="52" y="169"/>
                  </a:lnTo>
                  <a:lnTo>
                    <a:pt x="103" y="169"/>
                  </a:lnTo>
                  <a:lnTo>
                    <a:pt x="103" y="155"/>
                  </a:lnTo>
                  <a:lnTo>
                    <a:pt x="91" y="146"/>
                  </a:lnTo>
                  <a:lnTo>
                    <a:pt x="81" y="136"/>
                  </a:lnTo>
                  <a:lnTo>
                    <a:pt x="79" y="119"/>
                  </a:lnTo>
                  <a:lnTo>
                    <a:pt x="74" y="117"/>
                  </a:lnTo>
                  <a:lnTo>
                    <a:pt x="79" y="115"/>
                  </a:lnTo>
                  <a:lnTo>
                    <a:pt x="83" y="105"/>
                  </a:lnTo>
                  <a:lnTo>
                    <a:pt x="86" y="98"/>
                  </a:lnTo>
                  <a:lnTo>
                    <a:pt x="81" y="88"/>
                  </a:lnTo>
                  <a:lnTo>
                    <a:pt x="76" y="84"/>
                  </a:lnTo>
                  <a:lnTo>
                    <a:pt x="74" y="76"/>
                  </a:lnTo>
                  <a:lnTo>
                    <a:pt x="74" y="67"/>
                  </a:lnTo>
                  <a:lnTo>
                    <a:pt x="83" y="64"/>
                  </a:lnTo>
                  <a:lnTo>
                    <a:pt x="91" y="62"/>
                  </a:lnTo>
                  <a:lnTo>
                    <a:pt x="93" y="53"/>
                  </a:lnTo>
                  <a:lnTo>
                    <a:pt x="86" y="43"/>
                  </a:lnTo>
                  <a:lnTo>
                    <a:pt x="83" y="31"/>
                  </a:lnTo>
                  <a:lnTo>
                    <a:pt x="86" y="22"/>
                  </a:lnTo>
                  <a:lnTo>
                    <a:pt x="86" y="12"/>
                  </a:lnTo>
                  <a:lnTo>
                    <a:pt x="83" y="5"/>
                  </a:lnTo>
                  <a:lnTo>
                    <a:pt x="79" y="0"/>
                  </a:lnTo>
                  <a:lnTo>
                    <a:pt x="7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0" name="Freeform 29"/>
            <p:cNvSpPr>
              <a:spLocks/>
            </p:cNvSpPr>
            <p:nvPr userDrawn="1"/>
          </p:nvSpPr>
          <p:spPr bwMode="auto">
            <a:xfrm>
              <a:off x="6977763" y="2741736"/>
              <a:ext cx="538962" cy="879405"/>
            </a:xfrm>
            <a:custGeom>
              <a:avLst/>
              <a:gdLst>
                <a:gd name="T0" fmla="*/ 26018 w 149"/>
                <a:gd name="T1" fmla="*/ 0 h 248"/>
                <a:gd name="T2" fmla="*/ 176213 w 149"/>
                <a:gd name="T3" fmla="*/ 61407 h 248"/>
                <a:gd name="T4" fmla="*/ 176213 w 149"/>
                <a:gd name="T5" fmla="*/ 121655 h 248"/>
                <a:gd name="T6" fmla="*/ 162021 w 149"/>
                <a:gd name="T7" fmla="*/ 119338 h 248"/>
                <a:gd name="T8" fmla="*/ 153743 w 149"/>
                <a:gd name="T9" fmla="*/ 121655 h 248"/>
                <a:gd name="T10" fmla="*/ 150195 w 149"/>
                <a:gd name="T11" fmla="*/ 129765 h 248"/>
                <a:gd name="T12" fmla="*/ 145464 w 149"/>
                <a:gd name="T13" fmla="*/ 147144 h 248"/>
                <a:gd name="T14" fmla="*/ 139551 w 149"/>
                <a:gd name="T15" fmla="*/ 151779 h 248"/>
                <a:gd name="T16" fmla="*/ 136003 w 149"/>
                <a:gd name="T17" fmla="*/ 155255 h 248"/>
                <a:gd name="T18" fmla="*/ 136003 w 149"/>
                <a:gd name="T19" fmla="*/ 159889 h 248"/>
                <a:gd name="T20" fmla="*/ 139551 w 149"/>
                <a:gd name="T21" fmla="*/ 165682 h 248"/>
                <a:gd name="T22" fmla="*/ 136003 w 149"/>
                <a:gd name="T23" fmla="*/ 165682 h 248"/>
                <a:gd name="T24" fmla="*/ 141916 w 149"/>
                <a:gd name="T25" fmla="*/ 171475 h 248"/>
                <a:gd name="T26" fmla="*/ 145464 w 149"/>
                <a:gd name="T27" fmla="*/ 183062 h 248"/>
                <a:gd name="T28" fmla="*/ 141916 w 149"/>
                <a:gd name="T29" fmla="*/ 196965 h 248"/>
                <a:gd name="T30" fmla="*/ 141916 w 149"/>
                <a:gd name="T31" fmla="*/ 207392 h 248"/>
                <a:gd name="T32" fmla="*/ 153743 w 149"/>
                <a:gd name="T33" fmla="*/ 237516 h 248"/>
                <a:gd name="T34" fmla="*/ 139551 w 149"/>
                <a:gd name="T35" fmla="*/ 240992 h 248"/>
                <a:gd name="T36" fmla="*/ 127725 w 149"/>
                <a:gd name="T37" fmla="*/ 245627 h 248"/>
                <a:gd name="T38" fmla="*/ 121812 w 149"/>
                <a:gd name="T39" fmla="*/ 257213 h 248"/>
                <a:gd name="T40" fmla="*/ 118264 w 149"/>
                <a:gd name="T41" fmla="*/ 268799 h 248"/>
                <a:gd name="T42" fmla="*/ 109985 w 149"/>
                <a:gd name="T43" fmla="*/ 273434 h 248"/>
                <a:gd name="T44" fmla="*/ 95794 w 149"/>
                <a:gd name="T45" fmla="*/ 273434 h 248"/>
                <a:gd name="T46" fmla="*/ 89880 w 149"/>
                <a:gd name="T47" fmla="*/ 271116 h 248"/>
                <a:gd name="T48" fmla="*/ 83967 w 149"/>
                <a:gd name="T49" fmla="*/ 271116 h 248"/>
                <a:gd name="T50" fmla="*/ 81602 w 149"/>
                <a:gd name="T51" fmla="*/ 273434 h 248"/>
                <a:gd name="T52" fmla="*/ 63862 w 149"/>
                <a:gd name="T53" fmla="*/ 279227 h 248"/>
                <a:gd name="T54" fmla="*/ 17740 w 149"/>
                <a:gd name="T55" fmla="*/ 287337 h 248"/>
                <a:gd name="T56" fmla="*/ 14192 w 149"/>
                <a:gd name="T57" fmla="*/ 281544 h 248"/>
                <a:gd name="T58" fmla="*/ 11826 w 149"/>
                <a:gd name="T59" fmla="*/ 276909 h 248"/>
                <a:gd name="T60" fmla="*/ 9461 w 149"/>
                <a:gd name="T61" fmla="*/ 271116 h 248"/>
                <a:gd name="T62" fmla="*/ 3548 w 149"/>
                <a:gd name="T63" fmla="*/ 265323 h 248"/>
                <a:gd name="T64" fmla="*/ 3548 w 149"/>
                <a:gd name="T65" fmla="*/ 249103 h 248"/>
                <a:gd name="T66" fmla="*/ 14192 w 149"/>
                <a:gd name="T67" fmla="*/ 249103 h 248"/>
                <a:gd name="T68" fmla="*/ 20105 w 149"/>
                <a:gd name="T69" fmla="*/ 245627 h 248"/>
                <a:gd name="T70" fmla="*/ 26018 w 149"/>
                <a:gd name="T71" fmla="*/ 237516 h 248"/>
                <a:gd name="T72" fmla="*/ 17740 w 149"/>
                <a:gd name="T73" fmla="*/ 218979 h 248"/>
                <a:gd name="T74" fmla="*/ 14192 w 149"/>
                <a:gd name="T75" fmla="*/ 207392 h 248"/>
                <a:gd name="T76" fmla="*/ 17740 w 149"/>
                <a:gd name="T77" fmla="*/ 199282 h 248"/>
                <a:gd name="T78" fmla="*/ 17740 w 149"/>
                <a:gd name="T79" fmla="*/ 185379 h 248"/>
                <a:gd name="T80" fmla="*/ 11826 w 149"/>
                <a:gd name="T81" fmla="*/ 177268 h 248"/>
                <a:gd name="T82" fmla="*/ 9461 w 149"/>
                <a:gd name="T83" fmla="*/ 173793 h 248"/>
                <a:gd name="T84" fmla="*/ 0 w 149"/>
                <a:gd name="T85" fmla="*/ 171475 h 248"/>
                <a:gd name="T86" fmla="*/ 5913 w 149"/>
                <a:gd name="T87" fmla="*/ 141351 h 248"/>
                <a:gd name="T88" fmla="*/ 5913 w 149"/>
                <a:gd name="T89" fmla="*/ 129765 h 248"/>
                <a:gd name="T90" fmla="*/ 11826 w 149"/>
                <a:gd name="T91" fmla="*/ 121655 h 248"/>
                <a:gd name="T92" fmla="*/ 26018 w 149"/>
                <a:gd name="T93" fmla="*/ 111227 h 248"/>
                <a:gd name="T94" fmla="*/ 23653 w 149"/>
                <a:gd name="T95" fmla="*/ 77627 h 248"/>
                <a:gd name="T96" fmla="*/ 29566 w 149"/>
                <a:gd name="T97" fmla="*/ 55614 h 248"/>
                <a:gd name="T98" fmla="*/ 31931 w 149"/>
                <a:gd name="T99" fmla="*/ 47503 h 248"/>
                <a:gd name="T100" fmla="*/ 35479 w 149"/>
                <a:gd name="T101" fmla="*/ 41710 h 248"/>
                <a:gd name="T102" fmla="*/ 29566 w 149"/>
                <a:gd name="T103" fmla="*/ 27807 h 248"/>
                <a:gd name="T104" fmla="*/ 26018 w 149"/>
                <a:gd name="T105" fmla="*/ 13903 h 248"/>
                <a:gd name="T106" fmla="*/ 26018 w 149"/>
                <a:gd name="T107" fmla="*/ 0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"/>
                <a:gd name="T163" fmla="*/ 0 h 248"/>
                <a:gd name="T164" fmla="*/ 149 w 149"/>
                <a:gd name="T165" fmla="*/ 248 h 2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" h="248">
                  <a:moveTo>
                    <a:pt x="22" y="0"/>
                  </a:moveTo>
                  <a:lnTo>
                    <a:pt x="149" y="53"/>
                  </a:lnTo>
                  <a:lnTo>
                    <a:pt x="149" y="105"/>
                  </a:lnTo>
                  <a:lnTo>
                    <a:pt x="137" y="103"/>
                  </a:lnTo>
                  <a:lnTo>
                    <a:pt x="130" y="105"/>
                  </a:lnTo>
                  <a:lnTo>
                    <a:pt x="127" y="112"/>
                  </a:lnTo>
                  <a:lnTo>
                    <a:pt x="123" y="127"/>
                  </a:lnTo>
                  <a:lnTo>
                    <a:pt x="118" y="131"/>
                  </a:lnTo>
                  <a:lnTo>
                    <a:pt x="115" y="134"/>
                  </a:lnTo>
                  <a:lnTo>
                    <a:pt x="115" y="138"/>
                  </a:lnTo>
                  <a:lnTo>
                    <a:pt x="118" y="143"/>
                  </a:lnTo>
                  <a:lnTo>
                    <a:pt x="115" y="143"/>
                  </a:lnTo>
                  <a:lnTo>
                    <a:pt x="120" y="148"/>
                  </a:lnTo>
                  <a:lnTo>
                    <a:pt x="123" y="158"/>
                  </a:lnTo>
                  <a:lnTo>
                    <a:pt x="120" y="170"/>
                  </a:lnTo>
                  <a:lnTo>
                    <a:pt x="120" y="179"/>
                  </a:lnTo>
                  <a:lnTo>
                    <a:pt x="130" y="205"/>
                  </a:lnTo>
                  <a:lnTo>
                    <a:pt x="118" y="208"/>
                  </a:lnTo>
                  <a:lnTo>
                    <a:pt x="108" y="212"/>
                  </a:lnTo>
                  <a:lnTo>
                    <a:pt x="103" y="222"/>
                  </a:lnTo>
                  <a:lnTo>
                    <a:pt x="100" y="232"/>
                  </a:lnTo>
                  <a:lnTo>
                    <a:pt x="93" y="236"/>
                  </a:lnTo>
                  <a:lnTo>
                    <a:pt x="81" y="236"/>
                  </a:lnTo>
                  <a:lnTo>
                    <a:pt x="76" y="234"/>
                  </a:lnTo>
                  <a:lnTo>
                    <a:pt x="71" y="234"/>
                  </a:lnTo>
                  <a:lnTo>
                    <a:pt x="69" y="236"/>
                  </a:lnTo>
                  <a:lnTo>
                    <a:pt x="54" y="241"/>
                  </a:lnTo>
                  <a:lnTo>
                    <a:pt x="15" y="248"/>
                  </a:lnTo>
                  <a:lnTo>
                    <a:pt x="12" y="243"/>
                  </a:lnTo>
                  <a:lnTo>
                    <a:pt x="10" y="239"/>
                  </a:lnTo>
                  <a:lnTo>
                    <a:pt x="8" y="234"/>
                  </a:lnTo>
                  <a:lnTo>
                    <a:pt x="3" y="229"/>
                  </a:lnTo>
                  <a:lnTo>
                    <a:pt x="3" y="215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2" y="205"/>
                  </a:lnTo>
                  <a:lnTo>
                    <a:pt x="15" y="189"/>
                  </a:lnTo>
                  <a:lnTo>
                    <a:pt x="12" y="179"/>
                  </a:lnTo>
                  <a:lnTo>
                    <a:pt x="15" y="172"/>
                  </a:lnTo>
                  <a:lnTo>
                    <a:pt x="15" y="160"/>
                  </a:lnTo>
                  <a:lnTo>
                    <a:pt x="10" y="153"/>
                  </a:lnTo>
                  <a:lnTo>
                    <a:pt x="8" y="150"/>
                  </a:lnTo>
                  <a:lnTo>
                    <a:pt x="0" y="148"/>
                  </a:lnTo>
                  <a:lnTo>
                    <a:pt x="5" y="122"/>
                  </a:lnTo>
                  <a:lnTo>
                    <a:pt x="5" y="112"/>
                  </a:lnTo>
                  <a:lnTo>
                    <a:pt x="10" y="105"/>
                  </a:lnTo>
                  <a:lnTo>
                    <a:pt x="22" y="96"/>
                  </a:lnTo>
                  <a:lnTo>
                    <a:pt x="20" y="67"/>
                  </a:lnTo>
                  <a:lnTo>
                    <a:pt x="25" y="48"/>
                  </a:lnTo>
                  <a:lnTo>
                    <a:pt x="27" y="41"/>
                  </a:lnTo>
                  <a:lnTo>
                    <a:pt x="30" y="36"/>
                  </a:lnTo>
                  <a:lnTo>
                    <a:pt x="25" y="24"/>
                  </a:lnTo>
                  <a:lnTo>
                    <a:pt x="22" y="12"/>
                  </a:lnTo>
                  <a:lnTo>
                    <a:pt x="2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" name="Freeform 30"/>
            <p:cNvSpPr>
              <a:spLocks/>
            </p:cNvSpPr>
            <p:nvPr userDrawn="1"/>
          </p:nvSpPr>
          <p:spPr bwMode="auto">
            <a:xfrm>
              <a:off x="7395336" y="2766027"/>
              <a:ext cx="956535" cy="1034883"/>
            </a:xfrm>
            <a:custGeom>
              <a:avLst/>
              <a:gdLst>
                <a:gd name="T0" fmla="*/ 272154 w 262"/>
                <a:gd name="T1" fmla="*/ 0 h 291"/>
                <a:gd name="T2" fmla="*/ 260217 w 262"/>
                <a:gd name="T3" fmla="*/ 13944 h 291"/>
                <a:gd name="T4" fmla="*/ 248281 w 262"/>
                <a:gd name="T5" fmla="*/ 22078 h 291"/>
                <a:gd name="T6" fmla="*/ 230376 w 262"/>
                <a:gd name="T7" fmla="*/ 27888 h 291"/>
                <a:gd name="T8" fmla="*/ 44165 w 262"/>
                <a:gd name="T9" fmla="*/ 27888 h 291"/>
                <a:gd name="T10" fmla="*/ 40584 w 262"/>
                <a:gd name="T11" fmla="*/ 113875 h 291"/>
                <a:gd name="T12" fmla="*/ 29841 w 262"/>
                <a:gd name="T13" fmla="*/ 111551 h 291"/>
                <a:gd name="T14" fmla="*/ 20292 w 262"/>
                <a:gd name="T15" fmla="*/ 113875 h 291"/>
                <a:gd name="T16" fmla="*/ 14324 w 262"/>
                <a:gd name="T17" fmla="*/ 122009 h 291"/>
                <a:gd name="T18" fmla="*/ 11937 w 262"/>
                <a:gd name="T19" fmla="*/ 135952 h 291"/>
                <a:gd name="T20" fmla="*/ 5968 w 262"/>
                <a:gd name="T21" fmla="*/ 141762 h 291"/>
                <a:gd name="T22" fmla="*/ 0 w 262"/>
                <a:gd name="T23" fmla="*/ 149896 h 291"/>
                <a:gd name="T24" fmla="*/ 9549 w 262"/>
                <a:gd name="T25" fmla="*/ 163840 h 291"/>
                <a:gd name="T26" fmla="*/ 9549 w 262"/>
                <a:gd name="T27" fmla="*/ 169650 h 291"/>
                <a:gd name="T28" fmla="*/ 11937 w 262"/>
                <a:gd name="T29" fmla="*/ 177784 h 291"/>
                <a:gd name="T30" fmla="*/ 9549 w 262"/>
                <a:gd name="T31" fmla="*/ 185918 h 291"/>
                <a:gd name="T32" fmla="*/ 9549 w 262"/>
                <a:gd name="T33" fmla="*/ 205672 h 291"/>
                <a:gd name="T34" fmla="*/ 17905 w 262"/>
                <a:gd name="T35" fmla="*/ 230073 h 291"/>
                <a:gd name="T36" fmla="*/ 29841 w 262"/>
                <a:gd name="T37" fmla="*/ 244017 h 291"/>
                <a:gd name="T38" fmla="*/ 44165 w 262"/>
                <a:gd name="T39" fmla="*/ 263771 h 291"/>
                <a:gd name="T40" fmla="*/ 62070 w 262"/>
                <a:gd name="T41" fmla="*/ 283525 h 291"/>
                <a:gd name="T42" fmla="*/ 78781 w 262"/>
                <a:gd name="T43" fmla="*/ 307926 h 291"/>
                <a:gd name="T44" fmla="*/ 88331 w 262"/>
                <a:gd name="T45" fmla="*/ 319546 h 291"/>
                <a:gd name="T46" fmla="*/ 99073 w 262"/>
                <a:gd name="T47" fmla="*/ 324194 h 291"/>
                <a:gd name="T48" fmla="*/ 111010 w 262"/>
                <a:gd name="T49" fmla="*/ 324194 h 291"/>
                <a:gd name="T50" fmla="*/ 116978 w 262"/>
                <a:gd name="T51" fmla="*/ 327680 h 291"/>
                <a:gd name="T52" fmla="*/ 128915 w 262"/>
                <a:gd name="T53" fmla="*/ 338138 h 291"/>
                <a:gd name="T54" fmla="*/ 145626 w 262"/>
                <a:gd name="T55" fmla="*/ 338138 h 291"/>
                <a:gd name="T56" fmla="*/ 175467 w 262"/>
                <a:gd name="T57" fmla="*/ 338138 h 291"/>
                <a:gd name="T58" fmla="*/ 219633 w 262"/>
                <a:gd name="T59" fmla="*/ 335814 h 291"/>
                <a:gd name="T60" fmla="*/ 251861 w 262"/>
                <a:gd name="T61" fmla="*/ 330004 h 291"/>
                <a:gd name="T62" fmla="*/ 260217 w 262"/>
                <a:gd name="T63" fmla="*/ 327680 h 291"/>
                <a:gd name="T64" fmla="*/ 266185 w 262"/>
                <a:gd name="T65" fmla="*/ 324194 h 291"/>
                <a:gd name="T66" fmla="*/ 260217 w 262"/>
                <a:gd name="T67" fmla="*/ 302116 h 291"/>
                <a:gd name="T68" fmla="*/ 248281 w 262"/>
                <a:gd name="T69" fmla="*/ 283525 h 291"/>
                <a:gd name="T70" fmla="*/ 236344 w 262"/>
                <a:gd name="T71" fmla="*/ 269581 h 291"/>
                <a:gd name="T72" fmla="*/ 225601 w 262"/>
                <a:gd name="T73" fmla="*/ 263771 h 291"/>
                <a:gd name="T74" fmla="*/ 219633 w 262"/>
                <a:gd name="T75" fmla="*/ 257961 h 291"/>
                <a:gd name="T76" fmla="*/ 219633 w 262"/>
                <a:gd name="T77" fmla="*/ 252151 h 291"/>
                <a:gd name="T78" fmla="*/ 225601 w 262"/>
                <a:gd name="T79" fmla="*/ 244017 h 291"/>
                <a:gd name="T80" fmla="*/ 225601 w 262"/>
                <a:gd name="T81" fmla="*/ 213805 h 291"/>
                <a:gd name="T82" fmla="*/ 227988 w 262"/>
                <a:gd name="T83" fmla="*/ 202186 h 291"/>
                <a:gd name="T84" fmla="*/ 239925 w 262"/>
                <a:gd name="T85" fmla="*/ 189404 h 291"/>
                <a:gd name="T86" fmla="*/ 251861 w 262"/>
                <a:gd name="T87" fmla="*/ 177784 h 291"/>
                <a:gd name="T88" fmla="*/ 262604 w 262"/>
                <a:gd name="T89" fmla="*/ 161516 h 291"/>
                <a:gd name="T90" fmla="*/ 268573 w 262"/>
                <a:gd name="T91" fmla="*/ 144086 h 291"/>
                <a:gd name="T92" fmla="*/ 272154 w 262"/>
                <a:gd name="T93" fmla="*/ 133628 h 291"/>
                <a:gd name="T94" fmla="*/ 280509 w 262"/>
                <a:gd name="T95" fmla="*/ 119685 h 291"/>
                <a:gd name="T96" fmla="*/ 294833 w 262"/>
                <a:gd name="T97" fmla="*/ 105741 h 291"/>
                <a:gd name="T98" fmla="*/ 306770 w 262"/>
                <a:gd name="T99" fmla="*/ 97607 h 291"/>
                <a:gd name="T100" fmla="*/ 312738 w 262"/>
                <a:gd name="T101" fmla="*/ 91797 h 291"/>
                <a:gd name="T102" fmla="*/ 292446 w 262"/>
                <a:gd name="T103" fmla="*/ 49965 h 291"/>
                <a:gd name="T104" fmla="*/ 288865 w 262"/>
                <a:gd name="T105" fmla="*/ 41832 h 291"/>
                <a:gd name="T106" fmla="*/ 286477 w 262"/>
                <a:gd name="T107" fmla="*/ 31374 h 291"/>
                <a:gd name="T108" fmla="*/ 286477 w 262"/>
                <a:gd name="T109" fmla="*/ 22078 h 291"/>
                <a:gd name="T110" fmla="*/ 274541 w 262"/>
                <a:gd name="T111" fmla="*/ 11620 h 291"/>
                <a:gd name="T112" fmla="*/ 272154 w 262"/>
                <a:gd name="T113" fmla="*/ 0 h 2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2"/>
                <a:gd name="T172" fmla="*/ 0 h 291"/>
                <a:gd name="T173" fmla="*/ 262 w 262"/>
                <a:gd name="T174" fmla="*/ 291 h 2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2" h="291">
                  <a:moveTo>
                    <a:pt x="228" y="0"/>
                  </a:moveTo>
                  <a:lnTo>
                    <a:pt x="218" y="12"/>
                  </a:lnTo>
                  <a:lnTo>
                    <a:pt x="208" y="19"/>
                  </a:lnTo>
                  <a:lnTo>
                    <a:pt x="193" y="24"/>
                  </a:lnTo>
                  <a:lnTo>
                    <a:pt x="37" y="24"/>
                  </a:lnTo>
                  <a:lnTo>
                    <a:pt x="34" y="98"/>
                  </a:lnTo>
                  <a:lnTo>
                    <a:pt x="25" y="96"/>
                  </a:lnTo>
                  <a:lnTo>
                    <a:pt x="17" y="98"/>
                  </a:lnTo>
                  <a:lnTo>
                    <a:pt x="12" y="105"/>
                  </a:lnTo>
                  <a:lnTo>
                    <a:pt x="10" y="117"/>
                  </a:lnTo>
                  <a:lnTo>
                    <a:pt x="5" y="122"/>
                  </a:lnTo>
                  <a:lnTo>
                    <a:pt x="0" y="129"/>
                  </a:lnTo>
                  <a:lnTo>
                    <a:pt x="8" y="141"/>
                  </a:lnTo>
                  <a:lnTo>
                    <a:pt x="8" y="146"/>
                  </a:lnTo>
                  <a:lnTo>
                    <a:pt x="10" y="153"/>
                  </a:lnTo>
                  <a:lnTo>
                    <a:pt x="8" y="160"/>
                  </a:lnTo>
                  <a:lnTo>
                    <a:pt x="8" y="177"/>
                  </a:lnTo>
                  <a:lnTo>
                    <a:pt x="15" y="198"/>
                  </a:lnTo>
                  <a:lnTo>
                    <a:pt x="25" y="210"/>
                  </a:lnTo>
                  <a:lnTo>
                    <a:pt x="37" y="227"/>
                  </a:lnTo>
                  <a:lnTo>
                    <a:pt x="52" y="244"/>
                  </a:lnTo>
                  <a:lnTo>
                    <a:pt x="66" y="265"/>
                  </a:lnTo>
                  <a:lnTo>
                    <a:pt x="74" y="275"/>
                  </a:lnTo>
                  <a:lnTo>
                    <a:pt x="83" y="279"/>
                  </a:lnTo>
                  <a:lnTo>
                    <a:pt x="93" y="279"/>
                  </a:lnTo>
                  <a:lnTo>
                    <a:pt x="98" y="282"/>
                  </a:lnTo>
                  <a:lnTo>
                    <a:pt x="108" y="291"/>
                  </a:lnTo>
                  <a:lnTo>
                    <a:pt x="122" y="291"/>
                  </a:lnTo>
                  <a:lnTo>
                    <a:pt x="147" y="291"/>
                  </a:lnTo>
                  <a:lnTo>
                    <a:pt x="184" y="289"/>
                  </a:lnTo>
                  <a:lnTo>
                    <a:pt x="211" y="284"/>
                  </a:lnTo>
                  <a:lnTo>
                    <a:pt x="218" y="282"/>
                  </a:lnTo>
                  <a:lnTo>
                    <a:pt x="223" y="279"/>
                  </a:lnTo>
                  <a:lnTo>
                    <a:pt x="218" y="260"/>
                  </a:lnTo>
                  <a:lnTo>
                    <a:pt x="208" y="244"/>
                  </a:lnTo>
                  <a:lnTo>
                    <a:pt x="198" y="232"/>
                  </a:lnTo>
                  <a:lnTo>
                    <a:pt x="189" y="227"/>
                  </a:lnTo>
                  <a:lnTo>
                    <a:pt x="184" y="222"/>
                  </a:lnTo>
                  <a:lnTo>
                    <a:pt x="184" y="217"/>
                  </a:lnTo>
                  <a:lnTo>
                    <a:pt x="189" y="210"/>
                  </a:lnTo>
                  <a:lnTo>
                    <a:pt x="189" y="184"/>
                  </a:lnTo>
                  <a:lnTo>
                    <a:pt x="191" y="174"/>
                  </a:lnTo>
                  <a:lnTo>
                    <a:pt x="201" y="163"/>
                  </a:lnTo>
                  <a:lnTo>
                    <a:pt x="211" y="153"/>
                  </a:lnTo>
                  <a:lnTo>
                    <a:pt x="220" y="139"/>
                  </a:lnTo>
                  <a:lnTo>
                    <a:pt x="225" y="124"/>
                  </a:lnTo>
                  <a:lnTo>
                    <a:pt x="228" y="115"/>
                  </a:lnTo>
                  <a:lnTo>
                    <a:pt x="235" y="103"/>
                  </a:lnTo>
                  <a:lnTo>
                    <a:pt x="247" y="91"/>
                  </a:lnTo>
                  <a:lnTo>
                    <a:pt x="257" y="84"/>
                  </a:lnTo>
                  <a:lnTo>
                    <a:pt x="262" y="79"/>
                  </a:lnTo>
                  <a:lnTo>
                    <a:pt x="245" y="43"/>
                  </a:lnTo>
                  <a:lnTo>
                    <a:pt x="242" y="36"/>
                  </a:lnTo>
                  <a:lnTo>
                    <a:pt x="240" y="27"/>
                  </a:lnTo>
                  <a:lnTo>
                    <a:pt x="240" y="19"/>
                  </a:lnTo>
                  <a:lnTo>
                    <a:pt x="230" y="10"/>
                  </a:lnTo>
                  <a:lnTo>
                    <a:pt x="22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2" name="Freeform 32"/>
            <p:cNvSpPr>
              <a:spLocks/>
            </p:cNvSpPr>
            <p:nvPr userDrawn="1"/>
          </p:nvSpPr>
          <p:spPr bwMode="auto">
            <a:xfrm>
              <a:off x="6676722" y="3868931"/>
              <a:ext cx="330175" cy="344959"/>
            </a:xfrm>
            <a:custGeom>
              <a:avLst/>
              <a:gdLst>
                <a:gd name="T0" fmla="*/ 46264 w 91"/>
                <a:gd name="T1" fmla="*/ 3522 h 96"/>
                <a:gd name="T2" fmla="*/ 75921 w 91"/>
                <a:gd name="T3" fmla="*/ 0 h 96"/>
                <a:gd name="T4" fmla="*/ 78293 w 91"/>
                <a:gd name="T5" fmla="*/ 14089 h 96"/>
                <a:gd name="T6" fmla="*/ 104391 w 91"/>
                <a:gd name="T7" fmla="*/ 14089 h 96"/>
                <a:gd name="T8" fmla="*/ 104391 w 91"/>
                <a:gd name="T9" fmla="*/ 34048 h 96"/>
                <a:gd name="T10" fmla="*/ 102019 w 91"/>
                <a:gd name="T11" fmla="*/ 34048 h 96"/>
                <a:gd name="T12" fmla="*/ 98460 w 91"/>
                <a:gd name="T13" fmla="*/ 36397 h 96"/>
                <a:gd name="T14" fmla="*/ 96087 w 91"/>
                <a:gd name="T15" fmla="*/ 39919 h 96"/>
                <a:gd name="T16" fmla="*/ 96087 w 91"/>
                <a:gd name="T17" fmla="*/ 50486 h 96"/>
                <a:gd name="T18" fmla="*/ 107950 w 91"/>
                <a:gd name="T19" fmla="*/ 50486 h 96"/>
                <a:gd name="T20" fmla="*/ 107950 w 91"/>
                <a:gd name="T21" fmla="*/ 64575 h 96"/>
                <a:gd name="T22" fmla="*/ 102019 w 91"/>
                <a:gd name="T23" fmla="*/ 82186 h 96"/>
                <a:gd name="T24" fmla="*/ 81852 w 91"/>
                <a:gd name="T25" fmla="*/ 90404 h 96"/>
                <a:gd name="T26" fmla="*/ 66431 w 91"/>
                <a:gd name="T27" fmla="*/ 92753 h 96"/>
                <a:gd name="T28" fmla="*/ 64058 w 91"/>
                <a:gd name="T29" fmla="*/ 84534 h 96"/>
                <a:gd name="T30" fmla="*/ 60499 w 91"/>
                <a:gd name="T31" fmla="*/ 92753 h 96"/>
                <a:gd name="T32" fmla="*/ 46264 w 91"/>
                <a:gd name="T33" fmla="*/ 98623 h 96"/>
                <a:gd name="T34" fmla="*/ 34402 w 91"/>
                <a:gd name="T35" fmla="*/ 112712 h 96"/>
                <a:gd name="T36" fmla="*/ 32029 w 91"/>
                <a:gd name="T37" fmla="*/ 100971 h 96"/>
                <a:gd name="T38" fmla="*/ 32029 w 91"/>
                <a:gd name="T39" fmla="*/ 98623 h 96"/>
                <a:gd name="T40" fmla="*/ 26098 w 91"/>
                <a:gd name="T41" fmla="*/ 92753 h 96"/>
                <a:gd name="T42" fmla="*/ 17794 w 91"/>
                <a:gd name="T43" fmla="*/ 84534 h 96"/>
                <a:gd name="T44" fmla="*/ 8304 w 91"/>
                <a:gd name="T45" fmla="*/ 76315 h 96"/>
                <a:gd name="T46" fmla="*/ 0 w 91"/>
                <a:gd name="T47" fmla="*/ 64575 h 96"/>
                <a:gd name="T48" fmla="*/ 0 w 91"/>
                <a:gd name="T49" fmla="*/ 59878 h 96"/>
                <a:gd name="T50" fmla="*/ 11863 w 91"/>
                <a:gd name="T51" fmla="*/ 23482 h 96"/>
                <a:gd name="T52" fmla="*/ 37960 w 91"/>
                <a:gd name="T53" fmla="*/ 25830 h 96"/>
                <a:gd name="T54" fmla="*/ 40333 w 91"/>
                <a:gd name="T55" fmla="*/ 25830 h 96"/>
                <a:gd name="T56" fmla="*/ 43892 w 91"/>
                <a:gd name="T57" fmla="*/ 19959 h 96"/>
                <a:gd name="T58" fmla="*/ 46264 w 91"/>
                <a:gd name="T59" fmla="*/ 3522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"/>
                <a:gd name="T91" fmla="*/ 0 h 96"/>
                <a:gd name="T92" fmla="*/ 91 w 91"/>
                <a:gd name="T93" fmla="*/ 96 h 9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" h="96">
                  <a:moveTo>
                    <a:pt x="39" y="3"/>
                  </a:moveTo>
                  <a:lnTo>
                    <a:pt x="64" y="0"/>
                  </a:lnTo>
                  <a:lnTo>
                    <a:pt x="66" y="12"/>
                  </a:lnTo>
                  <a:lnTo>
                    <a:pt x="88" y="12"/>
                  </a:lnTo>
                  <a:lnTo>
                    <a:pt x="88" y="29"/>
                  </a:lnTo>
                  <a:lnTo>
                    <a:pt x="86" y="29"/>
                  </a:lnTo>
                  <a:lnTo>
                    <a:pt x="83" y="31"/>
                  </a:lnTo>
                  <a:lnTo>
                    <a:pt x="81" y="34"/>
                  </a:lnTo>
                  <a:lnTo>
                    <a:pt x="81" y="43"/>
                  </a:lnTo>
                  <a:lnTo>
                    <a:pt x="91" y="43"/>
                  </a:lnTo>
                  <a:lnTo>
                    <a:pt x="91" y="55"/>
                  </a:lnTo>
                  <a:lnTo>
                    <a:pt x="86" y="70"/>
                  </a:lnTo>
                  <a:lnTo>
                    <a:pt x="69" y="77"/>
                  </a:lnTo>
                  <a:lnTo>
                    <a:pt x="56" y="79"/>
                  </a:lnTo>
                  <a:lnTo>
                    <a:pt x="54" y="72"/>
                  </a:lnTo>
                  <a:lnTo>
                    <a:pt x="51" y="79"/>
                  </a:lnTo>
                  <a:lnTo>
                    <a:pt x="39" y="84"/>
                  </a:lnTo>
                  <a:lnTo>
                    <a:pt x="29" y="96"/>
                  </a:lnTo>
                  <a:lnTo>
                    <a:pt x="27" y="86"/>
                  </a:lnTo>
                  <a:lnTo>
                    <a:pt x="27" y="84"/>
                  </a:lnTo>
                  <a:lnTo>
                    <a:pt x="22" y="79"/>
                  </a:lnTo>
                  <a:lnTo>
                    <a:pt x="15" y="72"/>
                  </a:lnTo>
                  <a:lnTo>
                    <a:pt x="7" y="65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0" y="20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7" y="17"/>
                  </a:lnTo>
                  <a:lnTo>
                    <a:pt x="39" y="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3" name="Freeform 33"/>
            <p:cNvSpPr>
              <a:spLocks/>
            </p:cNvSpPr>
            <p:nvPr userDrawn="1"/>
          </p:nvSpPr>
          <p:spPr bwMode="auto">
            <a:xfrm>
              <a:off x="6710713" y="3878648"/>
              <a:ext cx="106821" cy="63160"/>
            </a:xfrm>
            <a:custGeom>
              <a:avLst/>
              <a:gdLst>
                <a:gd name="T0" fmla="*/ 26495 w 29"/>
                <a:gd name="T1" fmla="*/ 0 h 17"/>
                <a:gd name="T2" fmla="*/ 14452 w 29"/>
                <a:gd name="T3" fmla="*/ 0 h 17"/>
                <a:gd name="T4" fmla="*/ 6022 w 29"/>
                <a:gd name="T5" fmla="*/ 6070 h 17"/>
                <a:gd name="T6" fmla="*/ 0 w 29"/>
                <a:gd name="T7" fmla="*/ 20637 h 17"/>
                <a:gd name="T8" fmla="*/ 28903 w 29"/>
                <a:gd name="T9" fmla="*/ 20637 h 17"/>
                <a:gd name="T10" fmla="*/ 32516 w 29"/>
                <a:gd name="T11" fmla="*/ 16995 h 17"/>
                <a:gd name="T12" fmla="*/ 34925 w 29"/>
                <a:gd name="T13" fmla="*/ 0 h 17"/>
                <a:gd name="T14" fmla="*/ 26495 w 29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2" y="0"/>
                  </a:moveTo>
                  <a:lnTo>
                    <a:pt x="12" y="0"/>
                  </a:lnTo>
                  <a:lnTo>
                    <a:pt x="5" y="5"/>
                  </a:lnTo>
                  <a:lnTo>
                    <a:pt x="0" y="17"/>
                  </a:lnTo>
                  <a:lnTo>
                    <a:pt x="24" y="17"/>
                  </a:lnTo>
                  <a:lnTo>
                    <a:pt x="27" y="14"/>
                  </a:lnTo>
                  <a:lnTo>
                    <a:pt x="29" y="0"/>
                  </a:lnTo>
                  <a:lnTo>
                    <a:pt x="2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4" name="Freeform 34"/>
            <p:cNvSpPr>
              <a:spLocks/>
            </p:cNvSpPr>
            <p:nvPr userDrawn="1"/>
          </p:nvSpPr>
          <p:spPr bwMode="auto">
            <a:xfrm>
              <a:off x="6778689" y="3776615"/>
              <a:ext cx="393294" cy="500437"/>
            </a:xfrm>
            <a:custGeom>
              <a:avLst/>
              <a:gdLst>
                <a:gd name="T0" fmla="*/ 15478 w 108"/>
                <a:gd name="T1" fmla="*/ 163513 h 141"/>
                <a:gd name="T2" fmla="*/ 0 w 108"/>
                <a:gd name="T3" fmla="*/ 147278 h 141"/>
                <a:gd name="T4" fmla="*/ 0 w 108"/>
                <a:gd name="T5" fmla="*/ 141479 h 141"/>
                <a:gd name="T6" fmla="*/ 9525 w 108"/>
                <a:gd name="T7" fmla="*/ 133362 h 141"/>
                <a:gd name="T8" fmla="*/ 11906 w 108"/>
                <a:gd name="T9" fmla="*/ 127563 h 141"/>
                <a:gd name="T10" fmla="*/ 20241 w 108"/>
                <a:gd name="T11" fmla="*/ 125244 h 141"/>
                <a:gd name="T12" fmla="*/ 26194 w 108"/>
                <a:gd name="T13" fmla="*/ 121765 h 141"/>
                <a:gd name="T14" fmla="*/ 29766 w 108"/>
                <a:gd name="T15" fmla="*/ 113647 h 141"/>
                <a:gd name="T16" fmla="*/ 32147 w 108"/>
                <a:gd name="T17" fmla="*/ 121765 h 141"/>
                <a:gd name="T18" fmla="*/ 47625 w 108"/>
                <a:gd name="T19" fmla="*/ 119446 h 141"/>
                <a:gd name="T20" fmla="*/ 58340 w 108"/>
                <a:gd name="T21" fmla="*/ 115967 h 141"/>
                <a:gd name="T22" fmla="*/ 67865 w 108"/>
                <a:gd name="T23" fmla="*/ 111328 h 141"/>
                <a:gd name="T24" fmla="*/ 70247 w 108"/>
                <a:gd name="T25" fmla="*/ 105530 h 141"/>
                <a:gd name="T26" fmla="*/ 73818 w 108"/>
                <a:gd name="T27" fmla="*/ 80017 h 141"/>
                <a:gd name="T28" fmla="*/ 61912 w 108"/>
                <a:gd name="T29" fmla="*/ 80017 h 141"/>
                <a:gd name="T30" fmla="*/ 61912 w 108"/>
                <a:gd name="T31" fmla="*/ 71899 h 141"/>
                <a:gd name="T32" fmla="*/ 64294 w 108"/>
                <a:gd name="T33" fmla="*/ 66101 h 141"/>
                <a:gd name="T34" fmla="*/ 67865 w 108"/>
                <a:gd name="T35" fmla="*/ 63782 h 141"/>
                <a:gd name="T36" fmla="*/ 70247 w 108"/>
                <a:gd name="T37" fmla="*/ 63782 h 141"/>
                <a:gd name="T38" fmla="*/ 70247 w 108"/>
                <a:gd name="T39" fmla="*/ 44067 h 141"/>
                <a:gd name="T40" fmla="*/ 44053 w 108"/>
                <a:gd name="T41" fmla="*/ 44067 h 141"/>
                <a:gd name="T42" fmla="*/ 41672 w 108"/>
                <a:gd name="T43" fmla="*/ 30151 h 141"/>
                <a:gd name="T44" fmla="*/ 70247 w 108"/>
                <a:gd name="T45" fmla="*/ 27832 h 141"/>
                <a:gd name="T46" fmla="*/ 102393 w 108"/>
                <a:gd name="T47" fmla="*/ 30151 h 141"/>
                <a:gd name="T48" fmla="*/ 102393 w 108"/>
                <a:gd name="T49" fmla="*/ 22034 h 141"/>
                <a:gd name="T50" fmla="*/ 102393 w 108"/>
                <a:gd name="T51" fmla="*/ 13916 h 141"/>
                <a:gd name="T52" fmla="*/ 114300 w 108"/>
                <a:gd name="T53" fmla="*/ 8118 h 141"/>
                <a:gd name="T54" fmla="*/ 122634 w 108"/>
                <a:gd name="T55" fmla="*/ 0 h 141"/>
                <a:gd name="T56" fmla="*/ 126206 w 108"/>
                <a:gd name="T57" fmla="*/ 3479 h 141"/>
                <a:gd name="T58" fmla="*/ 128587 w 108"/>
                <a:gd name="T59" fmla="*/ 13916 h 141"/>
                <a:gd name="T60" fmla="*/ 126206 w 108"/>
                <a:gd name="T61" fmla="*/ 27832 h 141"/>
                <a:gd name="T62" fmla="*/ 122634 w 108"/>
                <a:gd name="T63" fmla="*/ 53345 h 141"/>
                <a:gd name="T64" fmla="*/ 122634 w 108"/>
                <a:gd name="T65" fmla="*/ 69580 h 141"/>
                <a:gd name="T66" fmla="*/ 120253 w 108"/>
                <a:gd name="T67" fmla="*/ 83496 h 141"/>
                <a:gd name="T68" fmla="*/ 114300 w 108"/>
                <a:gd name="T69" fmla="*/ 93933 h 141"/>
                <a:gd name="T70" fmla="*/ 108346 w 108"/>
                <a:gd name="T71" fmla="*/ 111328 h 141"/>
                <a:gd name="T72" fmla="*/ 94059 w 108"/>
                <a:gd name="T73" fmla="*/ 133362 h 141"/>
                <a:gd name="T74" fmla="*/ 90487 w 108"/>
                <a:gd name="T75" fmla="*/ 141479 h 141"/>
                <a:gd name="T76" fmla="*/ 88106 w 108"/>
                <a:gd name="T77" fmla="*/ 149597 h 141"/>
                <a:gd name="T78" fmla="*/ 82153 w 108"/>
                <a:gd name="T79" fmla="*/ 151916 h 141"/>
                <a:gd name="T80" fmla="*/ 73818 w 108"/>
                <a:gd name="T81" fmla="*/ 149597 h 141"/>
                <a:gd name="T82" fmla="*/ 64294 w 108"/>
                <a:gd name="T83" fmla="*/ 149597 h 141"/>
                <a:gd name="T84" fmla="*/ 61912 w 108"/>
                <a:gd name="T85" fmla="*/ 151916 h 141"/>
                <a:gd name="T86" fmla="*/ 52387 w 108"/>
                <a:gd name="T87" fmla="*/ 155395 h 141"/>
                <a:gd name="T88" fmla="*/ 50006 w 108"/>
                <a:gd name="T89" fmla="*/ 151916 h 141"/>
                <a:gd name="T90" fmla="*/ 44053 w 108"/>
                <a:gd name="T91" fmla="*/ 151916 h 141"/>
                <a:gd name="T92" fmla="*/ 15478 w 108"/>
                <a:gd name="T93" fmla="*/ 163513 h 1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41"/>
                <a:gd name="T143" fmla="*/ 108 w 108"/>
                <a:gd name="T144" fmla="*/ 141 h 1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41">
                  <a:moveTo>
                    <a:pt x="13" y="141"/>
                  </a:moveTo>
                  <a:lnTo>
                    <a:pt x="0" y="127"/>
                  </a:lnTo>
                  <a:lnTo>
                    <a:pt x="0" y="122"/>
                  </a:lnTo>
                  <a:lnTo>
                    <a:pt x="8" y="115"/>
                  </a:lnTo>
                  <a:lnTo>
                    <a:pt x="10" y="110"/>
                  </a:lnTo>
                  <a:lnTo>
                    <a:pt x="17" y="108"/>
                  </a:lnTo>
                  <a:lnTo>
                    <a:pt x="22" y="105"/>
                  </a:lnTo>
                  <a:lnTo>
                    <a:pt x="25" y="98"/>
                  </a:lnTo>
                  <a:lnTo>
                    <a:pt x="27" y="105"/>
                  </a:lnTo>
                  <a:lnTo>
                    <a:pt x="40" y="103"/>
                  </a:lnTo>
                  <a:lnTo>
                    <a:pt x="49" y="100"/>
                  </a:lnTo>
                  <a:lnTo>
                    <a:pt x="57" y="96"/>
                  </a:lnTo>
                  <a:lnTo>
                    <a:pt x="59" y="91"/>
                  </a:lnTo>
                  <a:lnTo>
                    <a:pt x="62" y="69"/>
                  </a:lnTo>
                  <a:lnTo>
                    <a:pt x="52" y="69"/>
                  </a:lnTo>
                  <a:lnTo>
                    <a:pt x="52" y="62"/>
                  </a:lnTo>
                  <a:lnTo>
                    <a:pt x="54" y="57"/>
                  </a:lnTo>
                  <a:lnTo>
                    <a:pt x="57" y="55"/>
                  </a:lnTo>
                  <a:lnTo>
                    <a:pt x="59" y="55"/>
                  </a:lnTo>
                  <a:lnTo>
                    <a:pt x="59" y="38"/>
                  </a:lnTo>
                  <a:lnTo>
                    <a:pt x="37" y="38"/>
                  </a:lnTo>
                  <a:lnTo>
                    <a:pt x="35" y="26"/>
                  </a:lnTo>
                  <a:lnTo>
                    <a:pt x="59" y="24"/>
                  </a:lnTo>
                  <a:lnTo>
                    <a:pt x="86" y="26"/>
                  </a:lnTo>
                  <a:lnTo>
                    <a:pt x="86" y="19"/>
                  </a:lnTo>
                  <a:lnTo>
                    <a:pt x="86" y="12"/>
                  </a:lnTo>
                  <a:lnTo>
                    <a:pt x="96" y="7"/>
                  </a:lnTo>
                  <a:lnTo>
                    <a:pt x="103" y="0"/>
                  </a:lnTo>
                  <a:lnTo>
                    <a:pt x="106" y="3"/>
                  </a:lnTo>
                  <a:lnTo>
                    <a:pt x="108" y="12"/>
                  </a:lnTo>
                  <a:lnTo>
                    <a:pt x="106" y="24"/>
                  </a:lnTo>
                  <a:lnTo>
                    <a:pt x="103" y="46"/>
                  </a:lnTo>
                  <a:lnTo>
                    <a:pt x="103" y="60"/>
                  </a:lnTo>
                  <a:lnTo>
                    <a:pt x="101" y="72"/>
                  </a:lnTo>
                  <a:lnTo>
                    <a:pt x="96" y="81"/>
                  </a:lnTo>
                  <a:lnTo>
                    <a:pt x="91" y="96"/>
                  </a:lnTo>
                  <a:lnTo>
                    <a:pt x="79" y="115"/>
                  </a:lnTo>
                  <a:lnTo>
                    <a:pt x="76" y="122"/>
                  </a:lnTo>
                  <a:lnTo>
                    <a:pt x="74" y="129"/>
                  </a:lnTo>
                  <a:lnTo>
                    <a:pt x="69" y="131"/>
                  </a:lnTo>
                  <a:lnTo>
                    <a:pt x="62" y="129"/>
                  </a:lnTo>
                  <a:lnTo>
                    <a:pt x="54" y="129"/>
                  </a:lnTo>
                  <a:lnTo>
                    <a:pt x="52" y="131"/>
                  </a:lnTo>
                  <a:lnTo>
                    <a:pt x="44" y="134"/>
                  </a:lnTo>
                  <a:lnTo>
                    <a:pt x="42" y="131"/>
                  </a:lnTo>
                  <a:lnTo>
                    <a:pt x="37" y="131"/>
                  </a:lnTo>
                  <a:lnTo>
                    <a:pt x="13" y="14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5" name="Freeform 35"/>
            <p:cNvSpPr>
              <a:spLocks/>
            </p:cNvSpPr>
            <p:nvPr userDrawn="1"/>
          </p:nvSpPr>
          <p:spPr bwMode="auto">
            <a:xfrm>
              <a:off x="6778689" y="3776615"/>
              <a:ext cx="393294" cy="500437"/>
            </a:xfrm>
            <a:custGeom>
              <a:avLst/>
              <a:gdLst>
                <a:gd name="T0" fmla="*/ 15478 w 108"/>
                <a:gd name="T1" fmla="*/ 163513 h 141"/>
                <a:gd name="T2" fmla="*/ 0 w 108"/>
                <a:gd name="T3" fmla="*/ 147278 h 141"/>
                <a:gd name="T4" fmla="*/ 0 w 108"/>
                <a:gd name="T5" fmla="*/ 141479 h 141"/>
                <a:gd name="T6" fmla="*/ 9525 w 108"/>
                <a:gd name="T7" fmla="*/ 133362 h 141"/>
                <a:gd name="T8" fmla="*/ 11906 w 108"/>
                <a:gd name="T9" fmla="*/ 127563 h 141"/>
                <a:gd name="T10" fmla="*/ 20241 w 108"/>
                <a:gd name="T11" fmla="*/ 125244 h 141"/>
                <a:gd name="T12" fmla="*/ 26194 w 108"/>
                <a:gd name="T13" fmla="*/ 121765 h 141"/>
                <a:gd name="T14" fmla="*/ 29766 w 108"/>
                <a:gd name="T15" fmla="*/ 113647 h 141"/>
                <a:gd name="T16" fmla="*/ 32147 w 108"/>
                <a:gd name="T17" fmla="*/ 121765 h 141"/>
                <a:gd name="T18" fmla="*/ 47625 w 108"/>
                <a:gd name="T19" fmla="*/ 119446 h 141"/>
                <a:gd name="T20" fmla="*/ 58340 w 108"/>
                <a:gd name="T21" fmla="*/ 115967 h 141"/>
                <a:gd name="T22" fmla="*/ 67865 w 108"/>
                <a:gd name="T23" fmla="*/ 111328 h 141"/>
                <a:gd name="T24" fmla="*/ 70247 w 108"/>
                <a:gd name="T25" fmla="*/ 105530 h 141"/>
                <a:gd name="T26" fmla="*/ 73818 w 108"/>
                <a:gd name="T27" fmla="*/ 80017 h 141"/>
                <a:gd name="T28" fmla="*/ 61912 w 108"/>
                <a:gd name="T29" fmla="*/ 80017 h 141"/>
                <a:gd name="T30" fmla="*/ 61912 w 108"/>
                <a:gd name="T31" fmla="*/ 71899 h 141"/>
                <a:gd name="T32" fmla="*/ 64294 w 108"/>
                <a:gd name="T33" fmla="*/ 66101 h 141"/>
                <a:gd name="T34" fmla="*/ 67865 w 108"/>
                <a:gd name="T35" fmla="*/ 63782 h 141"/>
                <a:gd name="T36" fmla="*/ 70247 w 108"/>
                <a:gd name="T37" fmla="*/ 63782 h 141"/>
                <a:gd name="T38" fmla="*/ 70247 w 108"/>
                <a:gd name="T39" fmla="*/ 44067 h 141"/>
                <a:gd name="T40" fmla="*/ 44053 w 108"/>
                <a:gd name="T41" fmla="*/ 44067 h 141"/>
                <a:gd name="T42" fmla="*/ 41672 w 108"/>
                <a:gd name="T43" fmla="*/ 30151 h 141"/>
                <a:gd name="T44" fmla="*/ 70247 w 108"/>
                <a:gd name="T45" fmla="*/ 27832 h 141"/>
                <a:gd name="T46" fmla="*/ 102393 w 108"/>
                <a:gd name="T47" fmla="*/ 30151 h 141"/>
                <a:gd name="T48" fmla="*/ 102393 w 108"/>
                <a:gd name="T49" fmla="*/ 22034 h 141"/>
                <a:gd name="T50" fmla="*/ 102393 w 108"/>
                <a:gd name="T51" fmla="*/ 13916 h 141"/>
                <a:gd name="T52" fmla="*/ 114300 w 108"/>
                <a:gd name="T53" fmla="*/ 8118 h 141"/>
                <a:gd name="T54" fmla="*/ 122634 w 108"/>
                <a:gd name="T55" fmla="*/ 0 h 141"/>
                <a:gd name="T56" fmla="*/ 126206 w 108"/>
                <a:gd name="T57" fmla="*/ 3479 h 141"/>
                <a:gd name="T58" fmla="*/ 128587 w 108"/>
                <a:gd name="T59" fmla="*/ 13916 h 141"/>
                <a:gd name="T60" fmla="*/ 126206 w 108"/>
                <a:gd name="T61" fmla="*/ 27832 h 141"/>
                <a:gd name="T62" fmla="*/ 122634 w 108"/>
                <a:gd name="T63" fmla="*/ 53345 h 141"/>
                <a:gd name="T64" fmla="*/ 122634 w 108"/>
                <a:gd name="T65" fmla="*/ 69580 h 141"/>
                <a:gd name="T66" fmla="*/ 120253 w 108"/>
                <a:gd name="T67" fmla="*/ 83496 h 141"/>
                <a:gd name="T68" fmla="*/ 114300 w 108"/>
                <a:gd name="T69" fmla="*/ 93933 h 141"/>
                <a:gd name="T70" fmla="*/ 108346 w 108"/>
                <a:gd name="T71" fmla="*/ 111328 h 141"/>
                <a:gd name="T72" fmla="*/ 94059 w 108"/>
                <a:gd name="T73" fmla="*/ 133362 h 141"/>
                <a:gd name="T74" fmla="*/ 90487 w 108"/>
                <a:gd name="T75" fmla="*/ 141479 h 141"/>
                <a:gd name="T76" fmla="*/ 88106 w 108"/>
                <a:gd name="T77" fmla="*/ 149597 h 141"/>
                <a:gd name="T78" fmla="*/ 82153 w 108"/>
                <a:gd name="T79" fmla="*/ 151916 h 141"/>
                <a:gd name="T80" fmla="*/ 73818 w 108"/>
                <a:gd name="T81" fmla="*/ 149597 h 141"/>
                <a:gd name="T82" fmla="*/ 64294 w 108"/>
                <a:gd name="T83" fmla="*/ 149597 h 141"/>
                <a:gd name="T84" fmla="*/ 61912 w 108"/>
                <a:gd name="T85" fmla="*/ 151916 h 141"/>
                <a:gd name="T86" fmla="*/ 52387 w 108"/>
                <a:gd name="T87" fmla="*/ 155395 h 141"/>
                <a:gd name="T88" fmla="*/ 50006 w 108"/>
                <a:gd name="T89" fmla="*/ 151916 h 141"/>
                <a:gd name="T90" fmla="*/ 44053 w 108"/>
                <a:gd name="T91" fmla="*/ 151916 h 141"/>
                <a:gd name="T92" fmla="*/ 15478 w 108"/>
                <a:gd name="T93" fmla="*/ 163513 h 1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41"/>
                <a:gd name="T143" fmla="*/ 108 w 108"/>
                <a:gd name="T144" fmla="*/ 141 h 1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41">
                  <a:moveTo>
                    <a:pt x="13" y="141"/>
                  </a:moveTo>
                  <a:lnTo>
                    <a:pt x="0" y="127"/>
                  </a:lnTo>
                  <a:lnTo>
                    <a:pt x="0" y="122"/>
                  </a:lnTo>
                  <a:lnTo>
                    <a:pt x="8" y="115"/>
                  </a:lnTo>
                  <a:lnTo>
                    <a:pt x="10" y="110"/>
                  </a:lnTo>
                  <a:lnTo>
                    <a:pt x="17" y="108"/>
                  </a:lnTo>
                  <a:lnTo>
                    <a:pt x="22" y="105"/>
                  </a:lnTo>
                  <a:lnTo>
                    <a:pt x="25" y="98"/>
                  </a:lnTo>
                  <a:lnTo>
                    <a:pt x="27" y="105"/>
                  </a:lnTo>
                  <a:lnTo>
                    <a:pt x="40" y="103"/>
                  </a:lnTo>
                  <a:lnTo>
                    <a:pt x="49" y="100"/>
                  </a:lnTo>
                  <a:lnTo>
                    <a:pt x="57" y="96"/>
                  </a:lnTo>
                  <a:lnTo>
                    <a:pt x="59" y="91"/>
                  </a:lnTo>
                  <a:lnTo>
                    <a:pt x="62" y="69"/>
                  </a:lnTo>
                  <a:lnTo>
                    <a:pt x="52" y="69"/>
                  </a:lnTo>
                  <a:lnTo>
                    <a:pt x="52" y="62"/>
                  </a:lnTo>
                  <a:lnTo>
                    <a:pt x="54" y="57"/>
                  </a:lnTo>
                  <a:lnTo>
                    <a:pt x="57" y="55"/>
                  </a:lnTo>
                  <a:lnTo>
                    <a:pt x="59" y="55"/>
                  </a:lnTo>
                  <a:lnTo>
                    <a:pt x="59" y="38"/>
                  </a:lnTo>
                  <a:lnTo>
                    <a:pt x="37" y="38"/>
                  </a:lnTo>
                  <a:lnTo>
                    <a:pt x="35" y="26"/>
                  </a:lnTo>
                  <a:lnTo>
                    <a:pt x="59" y="24"/>
                  </a:lnTo>
                  <a:lnTo>
                    <a:pt x="86" y="26"/>
                  </a:lnTo>
                  <a:lnTo>
                    <a:pt x="86" y="19"/>
                  </a:lnTo>
                  <a:lnTo>
                    <a:pt x="86" y="12"/>
                  </a:lnTo>
                  <a:lnTo>
                    <a:pt x="96" y="7"/>
                  </a:lnTo>
                  <a:lnTo>
                    <a:pt x="103" y="0"/>
                  </a:lnTo>
                  <a:lnTo>
                    <a:pt x="106" y="3"/>
                  </a:lnTo>
                  <a:lnTo>
                    <a:pt x="108" y="12"/>
                  </a:lnTo>
                  <a:lnTo>
                    <a:pt x="106" y="24"/>
                  </a:lnTo>
                  <a:lnTo>
                    <a:pt x="103" y="46"/>
                  </a:lnTo>
                  <a:lnTo>
                    <a:pt x="103" y="60"/>
                  </a:lnTo>
                  <a:lnTo>
                    <a:pt x="101" y="72"/>
                  </a:lnTo>
                  <a:lnTo>
                    <a:pt x="96" y="81"/>
                  </a:lnTo>
                  <a:lnTo>
                    <a:pt x="91" y="96"/>
                  </a:lnTo>
                  <a:lnTo>
                    <a:pt x="79" y="115"/>
                  </a:lnTo>
                  <a:lnTo>
                    <a:pt x="76" y="122"/>
                  </a:lnTo>
                  <a:lnTo>
                    <a:pt x="74" y="129"/>
                  </a:lnTo>
                  <a:lnTo>
                    <a:pt x="69" y="131"/>
                  </a:lnTo>
                  <a:lnTo>
                    <a:pt x="62" y="129"/>
                  </a:lnTo>
                  <a:lnTo>
                    <a:pt x="54" y="129"/>
                  </a:lnTo>
                  <a:lnTo>
                    <a:pt x="52" y="131"/>
                  </a:lnTo>
                  <a:lnTo>
                    <a:pt x="44" y="134"/>
                  </a:lnTo>
                  <a:lnTo>
                    <a:pt x="42" y="131"/>
                  </a:lnTo>
                  <a:lnTo>
                    <a:pt x="37" y="131"/>
                  </a:lnTo>
                  <a:lnTo>
                    <a:pt x="13" y="14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6" name="Freeform 36"/>
            <p:cNvSpPr>
              <a:spLocks/>
            </p:cNvSpPr>
            <p:nvPr userDrawn="1"/>
          </p:nvSpPr>
          <p:spPr bwMode="auto">
            <a:xfrm>
              <a:off x="6827244" y="4364507"/>
              <a:ext cx="568092" cy="646192"/>
            </a:xfrm>
            <a:custGeom>
              <a:avLst/>
              <a:gdLst>
                <a:gd name="T0" fmla="*/ 8334 w 156"/>
                <a:gd name="T1" fmla="*/ 5833 h 181"/>
                <a:gd name="T2" fmla="*/ 34528 w 156"/>
                <a:gd name="T3" fmla="*/ 2333 h 181"/>
                <a:gd name="T4" fmla="*/ 60722 w 156"/>
                <a:gd name="T5" fmla="*/ 0 h 181"/>
                <a:gd name="T6" fmla="*/ 78581 w 156"/>
                <a:gd name="T7" fmla="*/ 0 h 181"/>
                <a:gd name="T8" fmla="*/ 89297 w 156"/>
                <a:gd name="T9" fmla="*/ 30329 h 181"/>
                <a:gd name="T10" fmla="*/ 121443 w 156"/>
                <a:gd name="T11" fmla="*/ 36162 h 181"/>
                <a:gd name="T12" fmla="*/ 125015 w 156"/>
                <a:gd name="T13" fmla="*/ 16331 h 181"/>
                <a:gd name="T14" fmla="*/ 145256 w 156"/>
                <a:gd name="T15" fmla="*/ 16331 h 181"/>
                <a:gd name="T16" fmla="*/ 145256 w 156"/>
                <a:gd name="T17" fmla="*/ 22164 h 181"/>
                <a:gd name="T18" fmla="*/ 159543 w 156"/>
                <a:gd name="T19" fmla="*/ 22164 h 181"/>
                <a:gd name="T20" fmla="*/ 159543 w 156"/>
                <a:gd name="T21" fmla="*/ 41994 h 181"/>
                <a:gd name="T22" fmla="*/ 163115 w 156"/>
                <a:gd name="T23" fmla="*/ 50160 h 181"/>
                <a:gd name="T24" fmla="*/ 165496 w 156"/>
                <a:gd name="T25" fmla="*/ 58325 h 181"/>
                <a:gd name="T26" fmla="*/ 165496 w 156"/>
                <a:gd name="T27" fmla="*/ 68824 h 181"/>
                <a:gd name="T28" fmla="*/ 163115 w 156"/>
                <a:gd name="T29" fmla="*/ 80489 h 181"/>
                <a:gd name="T30" fmla="*/ 183356 w 156"/>
                <a:gd name="T31" fmla="*/ 82822 h 181"/>
                <a:gd name="T32" fmla="*/ 183356 w 156"/>
                <a:gd name="T33" fmla="*/ 118983 h 181"/>
                <a:gd name="T34" fmla="*/ 157162 w 156"/>
                <a:gd name="T35" fmla="*/ 118983 h 181"/>
                <a:gd name="T36" fmla="*/ 159543 w 156"/>
                <a:gd name="T37" fmla="*/ 183141 h 181"/>
                <a:gd name="T38" fmla="*/ 163115 w 156"/>
                <a:gd name="T39" fmla="*/ 188973 h 181"/>
                <a:gd name="T40" fmla="*/ 171450 w 156"/>
                <a:gd name="T41" fmla="*/ 197139 h 181"/>
                <a:gd name="T42" fmla="*/ 185737 w 156"/>
                <a:gd name="T43" fmla="*/ 202971 h 181"/>
                <a:gd name="T44" fmla="*/ 145256 w 156"/>
                <a:gd name="T45" fmla="*/ 211137 h 181"/>
                <a:gd name="T46" fmla="*/ 127397 w 156"/>
                <a:gd name="T47" fmla="*/ 208804 h 181"/>
                <a:gd name="T48" fmla="*/ 115490 w 156"/>
                <a:gd name="T49" fmla="*/ 205304 h 181"/>
                <a:gd name="T50" fmla="*/ 107156 w 156"/>
                <a:gd name="T51" fmla="*/ 202971 h 181"/>
                <a:gd name="T52" fmla="*/ 46434 w 156"/>
                <a:gd name="T53" fmla="*/ 202971 h 181"/>
                <a:gd name="T54" fmla="*/ 36909 w 156"/>
                <a:gd name="T55" fmla="*/ 202971 h 181"/>
                <a:gd name="T56" fmla="*/ 28575 w 156"/>
                <a:gd name="T57" fmla="*/ 194806 h 181"/>
                <a:gd name="T58" fmla="*/ 20241 w 156"/>
                <a:gd name="T59" fmla="*/ 191306 h 181"/>
                <a:gd name="T60" fmla="*/ 0 w 156"/>
                <a:gd name="T61" fmla="*/ 191306 h 181"/>
                <a:gd name="T62" fmla="*/ 14287 w 156"/>
                <a:gd name="T63" fmla="*/ 132981 h 181"/>
                <a:gd name="T64" fmla="*/ 20241 w 156"/>
                <a:gd name="T65" fmla="*/ 118983 h 181"/>
                <a:gd name="T66" fmla="*/ 26194 w 156"/>
                <a:gd name="T67" fmla="*/ 104985 h 181"/>
                <a:gd name="T68" fmla="*/ 34528 w 156"/>
                <a:gd name="T69" fmla="*/ 92154 h 181"/>
                <a:gd name="T70" fmla="*/ 40481 w 156"/>
                <a:gd name="T71" fmla="*/ 86321 h 181"/>
                <a:gd name="T72" fmla="*/ 40481 w 156"/>
                <a:gd name="T73" fmla="*/ 72323 h 181"/>
                <a:gd name="T74" fmla="*/ 32147 w 156"/>
                <a:gd name="T75" fmla="*/ 50160 h 181"/>
                <a:gd name="T76" fmla="*/ 20241 w 156"/>
                <a:gd name="T77" fmla="*/ 18664 h 181"/>
                <a:gd name="T78" fmla="*/ 8334 w 156"/>
                <a:gd name="T79" fmla="*/ 13998 h 181"/>
                <a:gd name="T80" fmla="*/ 8334 w 156"/>
                <a:gd name="T81" fmla="*/ 5833 h 1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"/>
                <a:gd name="T124" fmla="*/ 0 h 181"/>
                <a:gd name="T125" fmla="*/ 156 w 156"/>
                <a:gd name="T126" fmla="*/ 181 h 1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" h="181">
                  <a:moveTo>
                    <a:pt x="7" y="5"/>
                  </a:moveTo>
                  <a:lnTo>
                    <a:pt x="29" y="2"/>
                  </a:lnTo>
                  <a:lnTo>
                    <a:pt x="51" y="0"/>
                  </a:lnTo>
                  <a:lnTo>
                    <a:pt x="66" y="0"/>
                  </a:lnTo>
                  <a:lnTo>
                    <a:pt x="75" y="26"/>
                  </a:lnTo>
                  <a:lnTo>
                    <a:pt x="102" y="31"/>
                  </a:lnTo>
                  <a:lnTo>
                    <a:pt x="105" y="14"/>
                  </a:lnTo>
                  <a:lnTo>
                    <a:pt x="122" y="14"/>
                  </a:lnTo>
                  <a:lnTo>
                    <a:pt x="122" y="19"/>
                  </a:lnTo>
                  <a:lnTo>
                    <a:pt x="134" y="19"/>
                  </a:lnTo>
                  <a:lnTo>
                    <a:pt x="134" y="36"/>
                  </a:lnTo>
                  <a:lnTo>
                    <a:pt x="137" y="43"/>
                  </a:lnTo>
                  <a:lnTo>
                    <a:pt x="139" y="50"/>
                  </a:lnTo>
                  <a:lnTo>
                    <a:pt x="139" y="59"/>
                  </a:lnTo>
                  <a:lnTo>
                    <a:pt x="137" y="69"/>
                  </a:lnTo>
                  <a:lnTo>
                    <a:pt x="154" y="71"/>
                  </a:lnTo>
                  <a:lnTo>
                    <a:pt x="154" y="102"/>
                  </a:lnTo>
                  <a:lnTo>
                    <a:pt x="132" y="102"/>
                  </a:lnTo>
                  <a:lnTo>
                    <a:pt x="134" y="157"/>
                  </a:lnTo>
                  <a:lnTo>
                    <a:pt x="137" y="162"/>
                  </a:lnTo>
                  <a:lnTo>
                    <a:pt x="144" y="169"/>
                  </a:lnTo>
                  <a:lnTo>
                    <a:pt x="156" y="174"/>
                  </a:lnTo>
                  <a:lnTo>
                    <a:pt x="122" y="181"/>
                  </a:lnTo>
                  <a:lnTo>
                    <a:pt x="107" y="179"/>
                  </a:lnTo>
                  <a:lnTo>
                    <a:pt x="97" y="176"/>
                  </a:lnTo>
                  <a:lnTo>
                    <a:pt x="90" y="174"/>
                  </a:lnTo>
                  <a:lnTo>
                    <a:pt x="39" y="174"/>
                  </a:lnTo>
                  <a:lnTo>
                    <a:pt x="31" y="174"/>
                  </a:lnTo>
                  <a:lnTo>
                    <a:pt x="24" y="167"/>
                  </a:lnTo>
                  <a:lnTo>
                    <a:pt x="17" y="164"/>
                  </a:lnTo>
                  <a:lnTo>
                    <a:pt x="0" y="164"/>
                  </a:lnTo>
                  <a:lnTo>
                    <a:pt x="12" y="114"/>
                  </a:lnTo>
                  <a:lnTo>
                    <a:pt x="17" y="102"/>
                  </a:lnTo>
                  <a:lnTo>
                    <a:pt x="22" y="90"/>
                  </a:lnTo>
                  <a:lnTo>
                    <a:pt x="29" y="79"/>
                  </a:lnTo>
                  <a:lnTo>
                    <a:pt x="34" y="74"/>
                  </a:lnTo>
                  <a:lnTo>
                    <a:pt x="34" y="62"/>
                  </a:lnTo>
                  <a:lnTo>
                    <a:pt x="27" y="43"/>
                  </a:lnTo>
                  <a:lnTo>
                    <a:pt x="17" y="16"/>
                  </a:lnTo>
                  <a:lnTo>
                    <a:pt x="7" y="12"/>
                  </a:lnTo>
                  <a:lnTo>
                    <a:pt x="7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7" name="Freeform 37"/>
            <p:cNvSpPr>
              <a:spLocks/>
            </p:cNvSpPr>
            <p:nvPr userDrawn="1"/>
          </p:nvSpPr>
          <p:spPr bwMode="auto">
            <a:xfrm>
              <a:off x="6841810" y="3708595"/>
              <a:ext cx="1111912" cy="1064035"/>
            </a:xfrm>
            <a:custGeom>
              <a:avLst/>
              <a:gdLst>
                <a:gd name="T0" fmla="*/ 32288 w 304"/>
                <a:gd name="T1" fmla="*/ 178498 h 298"/>
                <a:gd name="T2" fmla="*/ 56205 w 304"/>
                <a:gd name="T3" fmla="*/ 172665 h 298"/>
                <a:gd name="T4" fmla="*/ 64576 w 304"/>
                <a:gd name="T5" fmla="*/ 174998 h 298"/>
                <a:gd name="T6" fmla="*/ 74143 w 304"/>
                <a:gd name="T7" fmla="*/ 160998 h 298"/>
                <a:gd name="T8" fmla="*/ 94472 w 304"/>
                <a:gd name="T9" fmla="*/ 116665 h 298"/>
                <a:gd name="T10" fmla="*/ 100451 w 304"/>
                <a:gd name="T11" fmla="*/ 97999 h 298"/>
                <a:gd name="T12" fmla="*/ 102843 w 304"/>
                <a:gd name="T13" fmla="*/ 69999 h 298"/>
                <a:gd name="T14" fmla="*/ 108822 w 304"/>
                <a:gd name="T15" fmla="*/ 36166 h 298"/>
                <a:gd name="T16" fmla="*/ 102843 w 304"/>
                <a:gd name="T17" fmla="*/ 22166 h 298"/>
                <a:gd name="T18" fmla="*/ 114801 w 304"/>
                <a:gd name="T19" fmla="*/ 5833 h 298"/>
                <a:gd name="T20" fmla="*/ 129152 w 304"/>
                <a:gd name="T21" fmla="*/ 5833 h 298"/>
                <a:gd name="T22" fmla="*/ 149481 w 304"/>
                <a:gd name="T23" fmla="*/ 16333 h 298"/>
                <a:gd name="T24" fmla="*/ 191336 w 304"/>
                <a:gd name="T25" fmla="*/ 11667 h 298"/>
                <a:gd name="T26" fmla="*/ 264283 w 304"/>
                <a:gd name="T27" fmla="*/ 5833 h 298"/>
                <a:gd name="T28" fmla="*/ 296570 w 304"/>
                <a:gd name="T29" fmla="*/ 19833 h 298"/>
                <a:gd name="T30" fmla="*/ 351580 w 304"/>
                <a:gd name="T31" fmla="*/ 33833 h 298"/>
                <a:gd name="T32" fmla="*/ 345600 w 304"/>
                <a:gd name="T33" fmla="*/ 47833 h 298"/>
                <a:gd name="T34" fmla="*/ 343209 w 304"/>
                <a:gd name="T35" fmla="*/ 66499 h 298"/>
                <a:gd name="T36" fmla="*/ 327663 w 304"/>
                <a:gd name="T37" fmla="*/ 136499 h 298"/>
                <a:gd name="T38" fmla="*/ 357559 w 304"/>
                <a:gd name="T39" fmla="*/ 261331 h 298"/>
                <a:gd name="T40" fmla="*/ 339621 w 304"/>
                <a:gd name="T41" fmla="*/ 261331 h 298"/>
                <a:gd name="T42" fmla="*/ 325271 w 304"/>
                <a:gd name="T43" fmla="*/ 272997 h 298"/>
                <a:gd name="T44" fmla="*/ 331250 w 304"/>
                <a:gd name="T45" fmla="*/ 303330 h 298"/>
                <a:gd name="T46" fmla="*/ 363538 w 304"/>
                <a:gd name="T47" fmla="*/ 328997 h 298"/>
                <a:gd name="T48" fmla="*/ 349188 w 304"/>
                <a:gd name="T49" fmla="*/ 347663 h 298"/>
                <a:gd name="T50" fmla="*/ 319292 w 304"/>
                <a:gd name="T51" fmla="*/ 331330 h 298"/>
                <a:gd name="T52" fmla="*/ 298962 w 304"/>
                <a:gd name="T53" fmla="*/ 311497 h 298"/>
                <a:gd name="T54" fmla="*/ 296570 w 304"/>
                <a:gd name="T55" fmla="*/ 303330 h 298"/>
                <a:gd name="T56" fmla="*/ 290591 w 304"/>
                <a:gd name="T57" fmla="*/ 311497 h 298"/>
                <a:gd name="T58" fmla="*/ 234386 w 304"/>
                <a:gd name="T59" fmla="*/ 303330 h 298"/>
                <a:gd name="T60" fmla="*/ 222428 w 304"/>
                <a:gd name="T61" fmla="*/ 295164 h 298"/>
                <a:gd name="T62" fmla="*/ 199707 w 304"/>
                <a:gd name="T63" fmla="*/ 292830 h 298"/>
                <a:gd name="T64" fmla="*/ 159048 w 304"/>
                <a:gd name="T65" fmla="*/ 295164 h 298"/>
                <a:gd name="T66" fmla="*/ 161440 w 304"/>
                <a:gd name="T67" fmla="*/ 272997 h 298"/>
                <a:gd name="T68" fmla="*/ 155460 w 304"/>
                <a:gd name="T69" fmla="*/ 256664 h 298"/>
                <a:gd name="T70" fmla="*/ 141110 w 304"/>
                <a:gd name="T71" fmla="*/ 236831 h 298"/>
                <a:gd name="T72" fmla="*/ 120781 w 304"/>
                <a:gd name="T73" fmla="*/ 230998 h 298"/>
                <a:gd name="T74" fmla="*/ 84905 w 304"/>
                <a:gd name="T75" fmla="*/ 244997 h 298"/>
                <a:gd name="T76" fmla="*/ 56205 w 304"/>
                <a:gd name="T77" fmla="*/ 214664 h 298"/>
                <a:gd name="T78" fmla="*/ 3588 w 304"/>
                <a:gd name="T79" fmla="*/ 220498 h 2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4"/>
                <a:gd name="T121" fmla="*/ 0 h 298"/>
                <a:gd name="T122" fmla="*/ 304 w 304"/>
                <a:gd name="T123" fmla="*/ 298 h 29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4" h="298">
                  <a:moveTo>
                    <a:pt x="0" y="177"/>
                  </a:moveTo>
                  <a:lnTo>
                    <a:pt x="27" y="153"/>
                  </a:lnTo>
                  <a:lnTo>
                    <a:pt x="32" y="150"/>
                  </a:lnTo>
                  <a:lnTo>
                    <a:pt x="47" y="148"/>
                  </a:lnTo>
                  <a:lnTo>
                    <a:pt x="49" y="150"/>
                  </a:lnTo>
                  <a:lnTo>
                    <a:pt x="54" y="150"/>
                  </a:lnTo>
                  <a:lnTo>
                    <a:pt x="59" y="143"/>
                  </a:lnTo>
                  <a:lnTo>
                    <a:pt x="62" y="138"/>
                  </a:lnTo>
                  <a:lnTo>
                    <a:pt x="69" y="122"/>
                  </a:lnTo>
                  <a:lnTo>
                    <a:pt x="79" y="100"/>
                  </a:lnTo>
                  <a:lnTo>
                    <a:pt x="81" y="96"/>
                  </a:lnTo>
                  <a:lnTo>
                    <a:pt x="84" y="84"/>
                  </a:lnTo>
                  <a:lnTo>
                    <a:pt x="86" y="76"/>
                  </a:lnTo>
                  <a:lnTo>
                    <a:pt x="86" y="60"/>
                  </a:lnTo>
                  <a:lnTo>
                    <a:pt x="89" y="38"/>
                  </a:lnTo>
                  <a:lnTo>
                    <a:pt x="91" y="31"/>
                  </a:lnTo>
                  <a:lnTo>
                    <a:pt x="91" y="24"/>
                  </a:lnTo>
                  <a:lnTo>
                    <a:pt x="86" y="19"/>
                  </a:lnTo>
                  <a:lnTo>
                    <a:pt x="91" y="12"/>
                  </a:lnTo>
                  <a:lnTo>
                    <a:pt x="96" y="5"/>
                  </a:lnTo>
                  <a:lnTo>
                    <a:pt x="101" y="5"/>
                  </a:lnTo>
                  <a:lnTo>
                    <a:pt x="108" y="5"/>
                  </a:lnTo>
                  <a:lnTo>
                    <a:pt x="115" y="17"/>
                  </a:lnTo>
                  <a:lnTo>
                    <a:pt x="125" y="14"/>
                  </a:lnTo>
                  <a:lnTo>
                    <a:pt x="145" y="14"/>
                  </a:lnTo>
                  <a:lnTo>
                    <a:pt x="160" y="10"/>
                  </a:lnTo>
                  <a:lnTo>
                    <a:pt x="216" y="0"/>
                  </a:lnTo>
                  <a:lnTo>
                    <a:pt x="221" y="5"/>
                  </a:lnTo>
                  <a:lnTo>
                    <a:pt x="240" y="17"/>
                  </a:lnTo>
                  <a:lnTo>
                    <a:pt x="248" y="17"/>
                  </a:lnTo>
                  <a:lnTo>
                    <a:pt x="260" y="26"/>
                  </a:lnTo>
                  <a:lnTo>
                    <a:pt x="294" y="29"/>
                  </a:lnTo>
                  <a:lnTo>
                    <a:pt x="292" y="31"/>
                  </a:lnTo>
                  <a:lnTo>
                    <a:pt x="289" y="41"/>
                  </a:lnTo>
                  <a:lnTo>
                    <a:pt x="287" y="45"/>
                  </a:lnTo>
                  <a:lnTo>
                    <a:pt x="287" y="57"/>
                  </a:lnTo>
                  <a:lnTo>
                    <a:pt x="274" y="84"/>
                  </a:lnTo>
                  <a:lnTo>
                    <a:pt x="274" y="117"/>
                  </a:lnTo>
                  <a:lnTo>
                    <a:pt x="299" y="222"/>
                  </a:lnTo>
                  <a:lnTo>
                    <a:pt x="299" y="224"/>
                  </a:lnTo>
                  <a:lnTo>
                    <a:pt x="294" y="224"/>
                  </a:lnTo>
                  <a:lnTo>
                    <a:pt x="284" y="224"/>
                  </a:lnTo>
                  <a:lnTo>
                    <a:pt x="274" y="229"/>
                  </a:lnTo>
                  <a:lnTo>
                    <a:pt x="272" y="234"/>
                  </a:lnTo>
                  <a:lnTo>
                    <a:pt x="272" y="241"/>
                  </a:lnTo>
                  <a:lnTo>
                    <a:pt x="277" y="260"/>
                  </a:lnTo>
                  <a:lnTo>
                    <a:pt x="287" y="279"/>
                  </a:lnTo>
                  <a:lnTo>
                    <a:pt x="304" y="282"/>
                  </a:lnTo>
                  <a:lnTo>
                    <a:pt x="304" y="298"/>
                  </a:lnTo>
                  <a:lnTo>
                    <a:pt x="292" y="298"/>
                  </a:lnTo>
                  <a:lnTo>
                    <a:pt x="282" y="294"/>
                  </a:lnTo>
                  <a:lnTo>
                    <a:pt x="267" y="284"/>
                  </a:lnTo>
                  <a:lnTo>
                    <a:pt x="255" y="267"/>
                  </a:lnTo>
                  <a:lnTo>
                    <a:pt x="250" y="267"/>
                  </a:lnTo>
                  <a:lnTo>
                    <a:pt x="248" y="265"/>
                  </a:lnTo>
                  <a:lnTo>
                    <a:pt x="248" y="260"/>
                  </a:lnTo>
                  <a:lnTo>
                    <a:pt x="245" y="265"/>
                  </a:lnTo>
                  <a:lnTo>
                    <a:pt x="243" y="267"/>
                  </a:lnTo>
                  <a:lnTo>
                    <a:pt x="238" y="267"/>
                  </a:lnTo>
                  <a:lnTo>
                    <a:pt x="196" y="260"/>
                  </a:lnTo>
                  <a:lnTo>
                    <a:pt x="189" y="255"/>
                  </a:lnTo>
                  <a:lnTo>
                    <a:pt x="186" y="253"/>
                  </a:lnTo>
                  <a:lnTo>
                    <a:pt x="174" y="253"/>
                  </a:lnTo>
                  <a:lnTo>
                    <a:pt x="167" y="251"/>
                  </a:lnTo>
                  <a:lnTo>
                    <a:pt x="150" y="255"/>
                  </a:lnTo>
                  <a:lnTo>
                    <a:pt x="133" y="253"/>
                  </a:lnTo>
                  <a:lnTo>
                    <a:pt x="135" y="243"/>
                  </a:lnTo>
                  <a:lnTo>
                    <a:pt x="135" y="234"/>
                  </a:lnTo>
                  <a:lnTo>
                    <a:pt x="133" y="227"/>
                  </a:lnTo>
                  <a:lnTo>
                    <a:pt x="130" y="220"/>
                  </a:lnTo>
                  <a:lnTo>
                    <a:pt x="130" y="203"/>
                  </a:lnTo>
                  <a:lnTo>
                    <a:pt x="118" y="203"/>
                  </a:lnTo>
                  <a:lnTo>
                    <a:pt x="118" y="198"/>
                  </a:lnTo>
                  <a:lnTo>
                    <a:pt x="101" y="198"/>
                  </a:lnTo>
                  <a:lnTo>
                    <a:pt x="98" y="215"/>
                  </a:lnTo>
                  <a:lnTo>
                    <a:pt x="71" y="210"/>
                  </a:lnTo>
                  <a:lnTo>
                    <a:pt x="62" y="184"/>
                  </a:lnTo>
                  <a:lnTo>
                    <a:pt x="47" y="184"/>
                  </a:lnTo>
                  <a:lnTo>
                    <a:pt x="25" y="186"/>
                  </a:lnTo>
                  <a:lnTo>
                    <a:pt x="3" y="189"/>
                  </a:lnTo>
                  <a:lnTo>
                    <a:pt x="0" y="17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8" name="Freeform 38"/>
            <p:cNvSpPr>
              <a:spLocks/>
            </p:cNvSpPr>
            <p:nvPr userDrawn="1"/>
          </p:nvSpPr>
          <p:spPr bwMode="auto">
            <a:xfrm>
              <a:off x="7307937" y="4500548"/>
              <a:ext cx="859425" cy="500434"/>
            </a:xfrm>
            <a:custGeom>
              <a:avLst/>
              <a:gdLst>
                <a:gd name="T0" fmla="*/ 204464 w 235"/>
                <a:gd name="T1" fmla="*/ 0 h 141"/>
                <a:gd name="T2" fmla="*/ 204464 w 235"/>
                <a:gd name="T3" fmla="*/ 2319 h 141"/>
                <a:gd name="T4" fmla="*/ 198485 w 235"/>
                <a:gd name="T5" fmla="*/ 2319 h 141"/>
                <a:gd name="T6" fmla="*/ 186528 w 235"/>
                <a:gd name="T7" fmla="*/ 2319 h 141"/>
                <a:gd name="T8" fmla="*/ 174571 w 235"/>
                <a:gd name="T9" fmla="*/ 8118 h 141"/>
                <a:gd name="T10" fmla="*/ 172180 w 235"/>
                <a:gd name="T11" fmla="*/ 13916 h 141"/>
                <a:gd name="T12" fmla="*/ 172180 w 235"/>
                <a:gd name="T13" fmla="*/ 22034 h 141"/>
                <a:gd name="T14" fmla="*/ 178158 w 235"/>
                <a:gd name="T15" fmla="*/ 44067 h 141"/>
                <a:gd name="T16" fmla="*/ 190115 w 235"/>
                <a:gd name="T17" fmla="*/ 66101 h 141"/>
                <a:gd name="T18" fmla="*/ 210442 w 235"/>
                <a:gd name="T19" fmla="*/ 69580 h 141"/>
                <a:gd name="T20" fmla="*/ 210442 w 235"/>
                <a:gd name="T21" fmla="*/ 88134 h 141"/>
                <a:gd name="T22" fmla="*/ 196094 w 235"/>
                <a:gd name="T23" fmla="*/ 88134 h 141"/>
                <a:gd name="T24" fmla="*/ 184137 w 235"/>
                <a:gd name="T25" fmla="*/ 83495 h 141"/>
                <a:gd name="T26" fmla="*/ 166201 w 235"/>
                <a:gd name="T27" fmla="*/ 71899 h 141"/>
                <a:gd name="T28" fmla="*/ 151853 w 235"/>
                <a:gd name="T29" fmla="*/ 52185 h 141"/>
                <a:gd name="T30" fmla="*/ 145875 w 235"/>
                <a:gd name="T31" fmla="*/ 52185 h 141"/>
                <a:gd name="T32" fmla="*/ 143483 w 235"/>
                <a:gd name="T33" fmla="*/ 49865 h 141"/>
                <a:gd name="T34" fmla="*/ 143483 w 235"/>
                <a:gd name="T35" fmla="*/ 44067 h 141"/>
                <a:gd name="T36" fmla="*/ 139896 w 235"/>
                <a:gd name="T37" fmla="*/ 49865 h 141"/>
                <a:gd name="T38" fmla="*/ 137505 w 235"/>
                <a:gd name="T39" fmla="*/ 52185 h 141"/>
                <a:gd name="T40" fmla="*/ 131526 w 235"/>
                <a:gd name="T41" fmla="*/ 52185 h 141"/>
                <a:gd name="T42" fmla="*/ 81307 w 235"/>
                <a:gd name="T43" fmla="*/ 44067 h 141"/>
                <a:gd name="T44" fmla="*/ 72937 w 235"/>
                <a:gd name="T45" fmla="*/ 38269 h 141"/>
                <a:gd name="T46" fmla="*/ 69350 w 235"/>
                <a:gd name="T47" fmla="*/ 35949 h 141"/>
                <a:gd name="T48" fmla="*/ 55002 w 235"/>
                <a:gd name="T49" fmla="*/ 35949 h 141"/>
                <a:gd name="T50" fmla="*/ 46632 w 235"/>
                <a:gd name="T51" fmla="*/ 33630 h 141"/>
                <a:gd name="T52" fmla="*/ 26305 w 235"/>
                <a:gd name="T53" fmla="*/ 38269 h 141"/>
                <a:gd name="T54" fmla="*/ 22718 w 235"/>
                <a:gd name="T55" fmla="*/ 52185 h 141"/>
                <a:gd name="T56" fmla="*/ 26305 w 235"/>
                <a:gd name="T57" fmla="*/ 74218 h 141"/>
                <a:gd name="T58" fmla="*/ 0 w 235"/>
                <a:gd name="T59" fmla="*/ 74218 h 141"/>
                <a:gd name="T60" fmla="*/ 2391 w 235"/>
                <a:gd name="T61" fmla="*/ 137999 h 141"/>
                <a:gd name="T62" fmla="*/ 8370 w 235"/>
                <a:gd name="T63" fmla="*/ 146117 h 141"/>
                <a:gd name="T64" fmla="*/ 16740 w 235"/>
                <a:gd name="T65" fmla="*/ 151915 h 141"/>
                <a:gd name="T66" fmla="*/ 28697 w 235"/>
                <a:gd name="T67" fmla="*/ 157714 h 141"/>
                <a:gd name="T68" fmla="*/ 66959 w 235"/>
                <a:gd name="T69" fmla="*/ 157714 h 141"/>
                <a:gd name="T70" fmla="*/ 113591 w 235"/>
                <a:gd name="T71" fmla="*/ 163512 h 141"/>
                <a:gd name="T72" fmla="*/ 139896 w 235"/>
                <a:gd name="T73" fmla="*/ 163512 h 141"/>
                <a:gd name="T74" fmla="*/ 157832 w 235"/>
                <a:gd name="T75" fmla="*/ 157714 h 141"/>
                <a:gd name="T76" fmla="*/ 163810 w 235"/>
                <a:gd name="T77" fmla="*/ 149596 h 141"/>
                <a:gd name="T78" fmla="*/ 166201 w 235"/>
                <a:gd name="T79" fmla="*/ 141478 h 141"/>
                <a:gd name="T80" fmla="*/ 277401 w 235"/>
                <a:gd name="T81" fmla="*/ 119445 h 141"/>
                <a:gd name="T82" fmla="*/ 277401 w 235"/>
                <a:gd name="T83" fmla="*/ 88134 h 141"/>
                <a:gd name="T84" fmla="*/ 275010 w 235"/>
                <a:gd name="T85" fmla="*/ 77697 h 141"/>
                <a:gd name="T86" fmla="*/ 280988 w 235"/>
                <a:gd name="T87" fmla="*/ 69580 h 141"/>
                <a:gd name="T88" fmla="*/ 271422 w 235"/>
                <a:gd name="T89" fmla="*/ 38269 h 141"/>
                <a:gd name="T90" fmla="*/ 257074 w 235"/>
                <a:gd name="T91" fmla="*/ 16235 h 141"/>
                <a:gd name="T92" fmla="*/ 245117 w 235"/>
                <a:gd name="T93" fmla="*/ 8118 h 141"/>
                <a:gd name="T94" fmla="*/ 230769 w 235"/>
                <a:gd name="T95" fmla="*/ 5798 h 141"/>
                <a:gd name="T96" fmla="*/ 204464 w 235"/>
                <a:gd name="T97" fmla="*/ 0 h 1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5"/>
                <a:gd name="T148" fmla="*/ 0 h 141"/>
                <a:gd name="T149" fmla="*/ 235 w 235"/>
                <a:gd name="T150" fmla="*/ 141 h 1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5" h="141">
                  <a:moveTo>
                    <a:pt x="171" y="0"/>
                  </a:moveTo>
                  <a:lnTo>
                    <a:pt x="171" y="2"/>
                  </a:lnTo>
                  <a:lnTo>
                    <a:pt x="166" y="2"/>
                  </a:lnTo>
                  <a:lnTo>
                    <a:pt x="156" y="2"/>
                  </a:lnTo>
                  <a:lnTo>
                    <a:pt x="146" y="7"/>
                  </a:lnTo>
                  <a:lnTo>
                    <a:pt x="144" y="12"/>
                  </a:lnTo>
                  <a:lnTo>
                    <a:pt x="144" y="19"/>
                  </a:lnTo>
                  <a:lnTo>
                    <a:pt x="149" y="38"/>
                  </a:lnTo>
                  <a:lnTo>
                    <a:pt x="159" y="57"/>
                  </a:lnTo>
                  <a:lnTo>
                    <a:pt x="176" y="60"/>
                  </a:lnTo>
                  <a:lnTo>
                    <a:pt x="176" y="76"/>
                  </a:lnTo>
                  <a:lnTo>
                    <a:pt x="164" y="76"/>
                  </a:lnTo>
                  <a:lnTo>
                    <a:pt x="154" y="72"/>
                  </a:lnTo>
                  <a:lnTo>
                    <a:pt x="139" y="62"/>
                  </a:lnTo>
                  <a:lnTo>
                    <a:pt x="127" y="45"/>
                  </a:lnTo>
                  <a:lnTo>
                    <a:pt x="122" y="45"/>
                  </a:lnTo>
                  <a:lnTo>
                    <a:pt x="120" y="43"/>
                  </a:lnTo>
                  <a:lnTo>
                    <a:pt x="120" y="38"/>
                  </a:lnTo>
                  <a:lnTo>
                    <a:pt x="117" y="43"/>
                  </a:lnTo>
                  <a:lnTo>
                    <a:pt x="115" y="45"/>
                  </a:lnTo>
                  <a:lnTo>
                    <a:pt x="110" y="45"/>
                  </a:lnTo>
                  <a:lnTo>
                    <a:pt x="68" y="38"/>
                  </a:lnTo>
                  <a:lnTo>
                    <a:pt x="61" y="33"/>
                  </a:lnTo>
                  <a:lnTo>
                    <a:pt x="58" y="31"/>
                  </a:lnTo>
                  <a:lnTo>
                    <a:pt x="46" y="31"/>
                  </a:lnTo>
                  <a:lnTo>
                    <a:pt x="39" y="29"/>
                  </a:lnTo>
                  <a:lnTo>
                    <a:pt x="22" y="33"/>
                  </a:lnTo>
                  <a:lnTo>
                    <a:pt x="19" y="45"/>
                  </a:lnTo>
                  <a:lnTo>
                    <a:pt x="22" y="64"/>
                  </a:lnTo>
                  <a:lnTo>
                    <a:pt x="0" y="64"/>
                  </a:lnTo>
                  <a:lnTo>
                    <a:pt x="2" y="119"/>
                  </a:lnTo>
                  <a:lnTo>
                    <a:pt x="7" y="126"/>
                  </a:lnTo>
                  <a:lnTo>
                    <a:pt x="14" y="131"/>
                  </a:lnTo>
                  <a:lnTo>
                    <a:pt x="24" y="136"/>
                  </a:lnTo>
                  <a:lnTo>
                    <a:pt x="56" y="136"/>
                  </a:lnTo>
                  <a:lnTo>
                    <a:pt x="95" y="141"/>
                  </a:lnTo>
                  <a:lnTo>
                    <a:pt x="117" y="141"/>
                  </a:lnTo>
                  <a:lnTo>
                    <a:pt x="132" y="136"/>
                  </a:lnTo>
                  <a:lnTo>
                    <a:pt x="137" y="129"/>
                  </a:lnTo>
                  <a:lnTo>
                    <a:pt x="139" y="122"/>
                  </a:lnTo>
                  <a:lnTo>
                    <a:pt x="232" y="103"/>
                  </a:lnTo>
                  <a:lnTo>
                    <a:pt x="232" y="76"/>
                  </a:lnTo>
                  <a:lnTo>
                    <a:pt x="230" y="67"/>
                  </a:lnTo>
                  <a:lnTo>
                    <a:pt x="235" y="60"/>
                  </a:lnTo>
                  <a:lnTo>
                    <a:pt x="227" y="33"/>
                  </a:lnTo>
                  <a:lnTo>
                    <a:pt x="215" y="14"/>
                  </a:lnTo>
                  <a:lnTo>
                    <a:pt x="205" y="7"/>
                  </a:lnTo>
                  <a:lnTo>
                    <a:pt x="193" y="5"/>
                  </a:lnTo>
                  <a:lnTo>
                    <a:pt x="17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" name="Freeform 39"/>
            <p:cNvSpPr>
              <a:spLocks/>
            </p:cNvSpPr>
            <p:nvPr userDrawn="1"/>
          </p:nvSpPr>
          <p:spPr bwMode="auto">
            <a:xfrm>
              <a:off x="6827244" y="4947540"/>
              <a:ext cx="825435" cy="694778"/>
            </a:xfrm>
            <a:custGeom>
              <a:avLst/>
              <a:gdLst>
                <a:gd name="T0" fmla="*/ 185465 w 227"/>
                <a:gd name="T1" fmla="*/ 11702 h 194"/>
                <a:gd name="T2" fmla="*/ 145043 w 227"/>
                <a:gd name="T3" fmla="*/ 19893 h 194"/>
                <a:gd name="T4" fmla="*/ 127210 w 227"/>
                <a:gd name="T5" fmla="*/ 17552 h 194"/>
                <a:gd name="T6" fmla="*/ 112943 w 227"/>
                <a:gd name="T7" fmla="*/ 14042 h 194"/>
                <a:gd name="T8" fmla="*/ 106999 w 227"/>
                <a:gd name="T9" fmla="*/ 11702 h 194"/>
                <a:gd name="T10" fmla="*/ 42800 w 227"/>
                <a:gd name="T11" fmla="*/ 11702 h 194"/>
                <a:gd name="T12" fmla="*/ 36855 w 227"/>
                <a:gd name="T13" fmla="*/ 11702 h 194"/>
                <a:gd name="T14" fmla="*/ 26155 w 227"/>
                <a:gd name="T15" fmla="*/ 3510 h 194"/>
                <a:gd name="T16" fmla="*/ 20211 w 227"/>
                <a:gd name="T17" fmla="*/ 0 h 194"/>
                <a:gd name="T18" fmla="*/ 0 w 227"/>
                <a:gd name="T19" fmla="*/ 0 h 194"/>
                <a:gd name="T20" fmla="*/ 0 w 227"/>
                <a:gd name="T21" fmla="*/ 11702 h 194"/>
                <a:gd name="T22" fmla="*/ 8322 w 227"/>
                <a:gd name="T23" fmla="*/ 33935 h 194"/>
                <a:gd name="T24" fmla="*/ 22589 w 227"/>
                <a:gd name="T25" fmla="*/ 72550 h 194"/>
                <a:gd name="T26" fmla="*/ 36855 w 227"/>
                <a:gd name="T27" fmla="*/ 122867 h 194"/>
                <a:gd name="T28" fmla="*/ 52311 w 227"/>
                <a:gd name="T29" fmla="*/ 162653 h 194"/>
                <a:gd name="T30" fmla="*/ 63010 w 227"/>
                <a:gd name="T31" fmla="*/ 184886 h 194"/>
                <a:gd name="T32" fmla="*/ 84410 w 227"/>
                <a:gd name="T33" fmla="*/ 223502 h 194"/>
                <a:gd name="T34" fmla="*/ 98677 w 227"/>
                <a:gd name="T35" fmla="*/ 218821 h 194"/>
                <a:gd name="T36" fmla="*/ 104621 w 227"/>
                <a:gd name="T37" fmla="*/ 207119 h 194"/>
                <a:gd name="T38" fmla="*/ 112943 w 227"/>
                <a:gd name="T39" fmla="*/ 207119 h 194"/>
                <a:gd name="T40" fmla="*/ 112943 w 227"/>
                <a:gd name="T41" fmla="*/ 215310 h 194"/>
                <a:gd name="T42" fmla="*/ 115321 w 227"/>
                <a:gd name="T43" fmla="*/ 223502 h 194"/>
                <a:gd name="T44" fmla="*/ 136721 w 227"/>
                <a:gd name="T45" fmla="*/ 227012 h 194"/>
                <a:gd name="T46" fmla="*/ 150987 w 227"/>
                <a:gd name="T47" fmla="*/ 223502 h 194"/>
                <a:gd name="T48" fmla="*/ 156932 w 227"/>
                <a:gd name="T49" fmla="*/ 221161 h 194"/>
                <a:gd name="T50" fmla="*/ 159310 w 227"/>
                <a:gd name="T51" fmla="*/ 218821 h 194"/>
                <a:gd name="T52" fmla="*/ 159310 w 227"/>
                <a:gd name="T53" fmla="*/ 81912 h 194"/>
                <a:gd name="T54" fmla="*/ 179520 w 227"/>
                <a:gd name="T55" fmla="*/ 81912 h 194"/>
                <a:gd name="T56" fmla="*/ 179520 w 227"/>
                <a:gd name="T57" fmla="*/ 22233 h 194"/>
                <a:gd name="T58" fmla="*/ 199731 w 227"/>
                <a:gd name="T59" fmla="*/ 19893 h 194"/>
                <a:gd name="T60" fmla="*/ 229453 w 227"/>
                <a:gd name="T61" fmla="*/ 22233 h 194"/>
                <a:gd name="T62" fmla="*/ 235398 w 227"/>
                <a:gd name="T63" fmla="*/ 25744 h 194"/>
                <a:gd name="T64" fmla="*/ 237775 w 227"/>
                <a:gd name="T65" fmla="*/ 31594 h 194"/>
                <a:gd name="T66" fmla="*/ 252042 w 227"/>
                <a:gd name="T67" fmla="*/ 22233 h 194"/>
                <a:gd name="T68" fmla="*/ 269875 w 227"/>
                <a:gd name="T69" fmla="*/ 17552 h 194"/>
                <a:gd name="T70" fmla="*/ 217564 w 227"/>
                <a:gd name="T71" fmla="*/ 11702 h 194"/>
                <a:gd name="T72" fmla="*/ 185465 w 227"/>
                <a:gd name="T73" fmla="*/ 11702 h 1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7"/>
                <a:gd name="T112" fmla="*/ 0 h 194"/>
                <a:gd name="T113" fmla="*/ 227 w 227"/>
                <a:gd name="T114" fmla="*/ 194 h 1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7" h="194">
                  <a:moveTo>
                    <a:pt x="156" y="10"/>
                  </a:moveTo>
                  <a:lnTo>
                    <a:pt x="122" y="17"/>
                  </a:lnTo>
                  <a:lnTo>
                    <a:pt x="107" y="15"/>
                  </a:lnTo>
                  <a:lnTo>
                    <a:pt x="95" y="12"/>
                  </a:lnTo>
                  <a:lnTo>
                    <a:pt x="90" y="10"/>
                  </a:lnTo>
                  <a:lnTo>
                    <a:pt x="36" y="10"/>
                  </a:lnTo>
                  <a:lnTo>
                    <a:pt x="31" y="10"/>
                  </a:lnTo>
                  <a:lnTo>
                    <a:pt x="22" y="3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7" y="29"/>
                  </a:lnTo>
                  <a:lnTo>
                    <a:pt x="19" y="62"/>
                  </a:lnTo>
                  <a:lnTo>
                    <a:pt x="31" y="105"/>
                  </a:lnTo>
                  <a:lnTo>
                    <a:pt x="44" y="139"/>
                  </a:lnTo>
                  <a:lnTo>
                    <a:pt x="53" y="158"/>
                  </a:lnTo>
                  <a:lnTo>
                    <a:pt x="71" y="191"/>
                  </a:lnTo>
                  <a:lnTo>
                    <a:pt x="83" y="187"/>
                  </a:lnTo>
                  <a:lnTo>
                    <a:pt x="88" y="177"/>
                  </a:lnTo>
                  <a:lnTo>
                    <a:pt x="95" y="177"/>
                  </a:lnTo>
                  <a:lnTo>
                    <a:pt x="95" y="184"/>
                  </a:lnTo>
                  <a:lnTo>
                    <a:pt x="97" y="191"/>
                  </a:lnTo>
                  <a:lnTo>
                    <a:pt x="115" y="194"/>
                  </a:lnTo>
                  <a:lnTo>
                    <a:pt x="127" y="191"/>
                  </a:lnTo>
                  <a:lnTo>
                    <a:pt x="132" y="189"/>
                  </a:lnTo>
                  <a:lnTo>
                    <a:pt x="134" y="187"/>
                  </a:lnTo>
                  <a:lnTo>
                    <a:pt x="134" y="70"/>
                  </a:lnTo>
                  <a:lnTo>
                    <a:pt x="151" y="70"/>
                  </a:lnTo>
                  <a:lnTo>
                    <a:pt x="151" y="19"/>
                  </a:lnTo>
                  <a:lnTo>
                    <a:pt x="168" y="17"/>
                  </a:lnTo>
                  <a:lnTo>
                    <a:pt x="193" y="19"/>
                  </a:lnTo>
                  <a:lnTo>
                    <a:pt x="198" y="22"/>
                  </a:lnTo>
                  <a:lnTo>
                    <a:pt x="200" y="27"/>
                  </a:lnTo>
                  <a:lnTo>
                    <a:pt x="212" y="19"/>
                  </a:lnTo>
                  <a:lnTo>
                    <a:pt x="227" y="15"/>
                  </a:lnTo>
                  <a:lnTo>
                    <a:pt x="183" y="10"/>
                  </a:lnTo>
                  <a:lnTo>
                    <a:pt x="156" y="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0" name="Freeform 40"/>
            <p:cNvSpPr>
              <a:spLocks/>
            </p:cNvSpPr>
            <p:nvPr userDrawn="1"/>
          </p:nvSpPr>
          <p:spPr bwMode="auto">
            <a:xfrm>
              <a:off x="7317649" y="5000982"/>
              <a:ext cx="524394" cy="578175"/>
            </a:xfrm>
            <a:custGeom>
              <a:avLst/>
              <a:gdLst>
                <a:gd name="T0" fmla="*/ 145256 w 144"/>
                <a:gd name="T1" fmla="*/ 66469 h 162"/>
                <a:gd name="T2" fmla="*/ 140494 w 144"/>
                <a:gd name="T3" fmla="*/ 66469 h 162"/>
                <a:gd name="T4" fmla="*/ 140494 w 144"/>
                <a:gd name="T5" fmla="*/ 60639 h 162"/>
                <a:gd name="T6" fmla="*/ 134541 w 144"/>
                <a:gd name="T7" fmla="*/ 52476 h 162"/>
                <a:gd name="T8" fmla="*/ 125016 w 144"/>
                <a:gd name="T9" fmla="*/ 41981 h 162"/>
                <a:gd name="T10" fmla="*/ 119062 w 144"/>
                <a:gd name="T11" fmla="*/ 32652 h 162"/>
                <a:gd name="T12" fmla="*/ 116681 w 144"/>
                <a:gd name="T13" fmla="*/ 18658 h 162"/>
                <a:gd name="T14" fmla="*/ 110728 w 144"/>
                <a:gd name="T15" fmla="*/ 0 h 162"/>
                <a:gd name="T16" fmla="*/ 92869 w 144"/>
                <a:gd name="T17" fmla="*/ 4665 h 162"/>
                <a:gd name="T18" fmla="*/ 78581 w 144"/>
                <a:gd name="T19" fmla="*/ 13994 h 162"/>
                <a:gd name="T20" fmla="*/ 76200 w 144"/>
                <a:gd name="T21" fmla="*/ 8163 h 162"/>
                <a:gd name="T22" fmla="*/ 70247 w 144"/>
                <a:gd name="T23" fmla="*/ 4665 h 162"/>
                <a:gd name="T24" fmla="*/ 50006 w 144"/>
                <a:gd name="T25" fmla="*/ 2332 h 162"/>
                <a:gd name="T26" fmla="*/ 20241 w 144"/>
                <a:gd name="T27" fmla="*/ 4665 h 162"/>
                <a:gd name="T28" fmla="*/ 20241 w 144"/>
                <a:gd name="T29" fmla="*/ 64137 h 162"/>
                <a:gd name="T30" fmla="*/ 0 w 144"/>
                <a:gd name="T31" fmla="*/ 66469 h 162"/>
                <a:gd name="T32" fmla="*/ 0 w 144"/>
                <a:gd name="T33" fmla="*/ 138769 h 162"/>
                <a:gd name="T34" fmla="*/ 11906 w 144"/>
                <a:gd name="T35" fmla="*/ 144600 h 162"/>
                <a:gd name="T36" fmla="*/ 17859 w 144"/>
                <a:gd name="T37" fmla="*/ 155095 h 162"/>
                <a:gd name="T38" fmla="*/ 17859 w 144"/>
                <a:gd name="T39" fmla="*/ 172587 h 162"/>
                <a:gd name="T40" fmla="*/ 11906 w 144"/>
                <a:gd name="T41" fmla="*/ 174919 h 162"/>
                <a:gd name="T42" fmla="*/ 11906 w 144"/>
                <a:gd name="T43" fmla="*/ 180750 h 162"/>
                <a:gd name="T44" fmla="*/ 14287 w 144"/>
                <a:gd name="T45" fmla="*/ 188913 h 162"/>
                <a:gd name="T46" fmla="*/ 29766 w 144"/>
                <a:gd name="T47" fmla="*/ 186581 h 162"/>
                <a:gd name="T48" fmla="*/ 40481 w 144"/>
                <a:gd name="T49" fmla="*/ 183082 h 162"/>
                <a:gd name="T50" fmla="*/ 55959 w 144"/>
                <a:gd name="T51" fmla="*/ 172587 h 162"/>
                <a:gd name="T52" fmla="*/ 61912 w 144"/>
                <a:gd name="T53" fmla="*/ 155095 h 162"/>
                <a:gd name="T54" fmla="*/ 72628 w 144"/>
                <a:gd name="T55" fmla="*/ 150431 h 162"/>
                <a:gd name="T56" fmla="*/ 82153 w 144"/>
                <a:gd name="T57" fmla="*/ 150431 h 162"/>
                <a:gd name="T58" fmla="*/ 90487 w 144"/>
                <a:gd name="T59" fmla="*/ 155095 h 162"/>
                <a:gd name="T60" fmla="*/ 96441 w 144"/>
                <a:gd name="T61" fmla="*/ 158594 h 162"/>
                <a:gd name="T62" fmla="*/ 104775 w 144"/>
                <a:gd name="T63" fmla="*/ 158594 h 162"/>
                <a:gd name="T64" fmla="*/ 110728 w 144"/>
                <a:gd name="T65" fmla="*/ 144600 h 162"/>
                <a:gd name="T66" fmla="*/ 116681 w 144"/>
                <a:gd name="T67" fmla="*/ 130607 h 162"/>
                <a:gd name="T68" fmla="*/ 128587 w 144"/>
                <a:gd name="T69" fmla="*/ 124776 h 162"/>
                <a:gd name="T70" fmla="*/ 140494 w 144"/>
                <a:gd name="T71" fmla="*/ 118945 h 162"/>
                <a:gd name="T72" fmla="*/ 148828 w 144"/>
                <a:gd name="T73" fmla="*/ 114281 h 162"/>
                <a:gd name="T74" fmla="*/ 154781 w 144"/>
                <a:gd name="T75" fmla="*/ 110782 h 162"/>
                <a:gd name="T76" fmla="*/ 160734 w 144"/>
                <a:gd name="T77" fmla="*/ 104952 h 162"/>
                <a:gd name="T78" fmla="*/ 171450 w 144"/>
                <a:gd name="T79" fmla="*/ 94457 h 162"/>
                <a:gd name="T80" fmla="*/ 169069 w 144"/>
                <a:gd name="T81" fmla="*/ 90958 h 162"/>
                <a:gd name="T82" fmla="*/ 160734 w 144"/>
                <a:gd name="T83" fmla="*/ 82795 h 162"/>
                <a:gd name="T84" fmla="*/ 154781 w 144"/>
                <a:gd name="T85" fmla="*/ 82795 h 162"/>
                <a:gd name="T86" fmla="*/ 148828 w 144"/>
                <a:gd name="T87" fmla="*/ 78131 h 162"/>
                <a:gd name="T88" fmla="*/ 145256 w 144"/>
                <a:gd name="T89" fmla="*/ 66469 h 1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162"/>
                <a:gd name="T137" fmla="*/ 144 w 144"/>
                <a:gd name="T138" fmla="*/ 162 h 16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162">
                  <a:moveTo>
                    <a:pt x="122" y="57"/>
                  </a:moveTo>
                  <a:lnTo>
                    <a:pt x="118" y="57"/>
                  </a:lnTo>
                  <a:lnTo>
                    <a:pt x="118" y="52"/>
                  </a:lnTo>
                  <a:lnTo>
                    <a:pt x="113" y="45"/>
                  </a:lnTo>
                  <a:lnTo>
                    <a:pt x="105" y="36"/>
                  </a:lnTo>
                  <a:lnTo>
                    <a:pt x="100" y="28"/>
                  </a:lnTo>
                  <a:lnTo>
                    <a:pt x="98" y="16"/>
                  </a:lnTo>
                  <a:lnTo>
                    <a:pt x="93" y="0"/>
                  </a:lnTo>
                  <a:lnTo>
                    <a:pt x="78" y="4"/>
                  </a:lnTo>
                  <a:lnTo>
                    <a:pt x="66" y="12"/>
                  </a:lnTo>
                  <a:lnTo>
                    <a:pt x="64" y="7"/>
                  </a:lnTo>
                  <a:lnTo>
                    <a:pt x="59" y="4"/>
                  </a:lnTo>
                  <a:lnTo>
                    <a:pt x="42" y="2"/>
                  </a:lnTo>
                  <a:lnTo>
                    <a:pt x="17" y="4"/>
                  </a:lnTo>
                  <a:lnTo>
                    <a:pt x="17" y="55"/>
                  </a:lnTo>
                  <a:lnTo>
                    <a:pt x="0" y="57"/>
                  </a:lnTo>
                  <a:lnTo>
                    <a:pt x="0" y="119"/>
                  </a:lnTo>
                  <a:lnTo>
                    <a:pt x="10" y="124"/>
                  </a:lnTo>
                  <a:lnTo>
                    <a:pt x="15" y="133"/>
                  </a:lnTo>
                  <a:lnTo>
                    <a:pt x="15" y="148"/>
                  </a:lnTo>
                  <a:lnTo>
                    <a:pt x="10" y="150"/>
                  </a:lnTo>
                  <a:lnTo>
                    <a:pt x="10" y="155"/>
                  </a:lnTo>
                  <a:lnTo>
                    <a:pt x="12" y="162"/>
                  </a:lnTo>
                  <a:lnTo>
                    <a:pt x="25" y="160"/>
                  </a:lnTo>
                  <a:lnTo>
                    <a:pt x="34" y="157"/>
                  </a:lnTo>
                  <a:lnTo>
                    <a:pt x="47" y="148"/>
                  </a:lnTo>
                  <a:lnTo>
                    <a:pt x="52" y="133"/>
                  </a:lnTo>
                  <a:lnTo>
                    <a:pt x="61" y="129"/>
                  </a:lnTo>
                  <a:lnTo>
                    <a:pt x="69" y="129"/>
                  </a:lnTo>
                  <a:lnTo>
                    <a:pt x="76" y="133"/>
                  </a:lnTo>
                  <a:lnTo>
                    <a:pt x="81" y="136"/>
                  </a:lnTo>
                  <a:lnTo>
                    <a:pt x="88" y="136"/>
                  </a:lnTo>
                  <a:lnTo>
                    <a:pt x="93" y="124"/>
                  </a:lnTo>
                  <a:lnTo>
                    <a:pt x="98" y="112"/>
                  </a:lnTo>
                  <a:lnTo>
                    <a:pt x="108" y="107"/>
                  </a:lnTo>
                  <a:lnTo>
                    <a:pt x="118" y="102"/>
                  </a:lnTo>
                  <a:lnTo>
                    <a:pt x="125" y="98"/>
                  </a:lnTo>
                  <a:lnTo>
                    <a:pt x="130" y="95"/>
                  </a:lnTo>
                  <a:lnTo>
                    <a:pt x="135" y="90"/>
                  </a:lnTo>
                  <a:lnTo>
                    <a:pt x="144" y="81"/>
                  </a:lnTo>
                  <a:lnTo>
                    <a:pt x="142" y="78"/>
                  </a:lnTo>
                  <a:lnTo>
                    <a:pt x="135" y="71"/>
                  </a:lnTo>
                  <a:lnTo>
                    <a:pt x="130" y="71"/>
                  </a:lnTo>
                  <a:lnTo>
                    <a:pt x="125" y="67"/>
                  </a:lnTo>
                  <a:lnTo>
                    <a:pt x="122" y="5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1" name="Freeform 41"/>
            <p:cNvSpPr>
              <a:spLocks/>
            </p:cNvSpPr>
            <p:nvPr userDrawn="1"/>
          </p:nvSpPr>
          <p:spPr bwMode="auto">
            <a:xfrm>
              <a:off x="8531524" y="3358776"/>
              <a:ext cx="504972" cy="680204"/>
            </a:xfrm>
            <a:custGeom>
              <a:avLst/>
              <a:gdLst>
                <a:gd name="T0" fmla="*/ 5939 w 139"/>
                <a:gd name="T1" fmla="*/ 222250 h 191"/>
                <a:gd name="T2" fmla="*/ 38009 w 139"/>
                <a:gd name="T3" fmla="*/ 200141 h 191"/>
                <a:gd name="T4" fmla="*/ 70078 w 139"/>
                <a:gd name="T5" fmla="*/ 169887 h 191"/>
                <a:gd name="T6" fmla="*/ 92646 w 139"/>
                <a:gd name="T7" fmla="*/ 144288 h 191"/>
                <a:gd name="T8" fmla="*/ 112838 w 139"/>
                <a:gd name="T9" fmla="*/ 116361 h 191"/>
                <a:gd name="T10" fmla="*/ 150847 w 139"/>
                <a:gd name="T11" fmla="*/ 44217 h 191"/>
                <a:gd name="T12" fmla="*/ 162724 w 139"/>
                <a:gd name="T13" fmla="*/ 25599 h 191"/>
                <a:gd name="T14" fmla="*/ 165100 w 139"/>
                <a:gd name="T15" fmla="*/ 0 h 191"/>
                <a:gd name="T16" fmla="*/ 150847 w 139"/>
                <a:gd name="T17" fmla="*/ 0 h 191"/>
                <a:gd name="T18" fmla="*/ 144908 w 139"/>
                <a:gd name="T19" fmla="*/ 3491 h 191"/>
                <a:gd name="T20" fmla="*/ 130655 w 139"/>
                <a:gd name="T21" fmla="*/ 8145 h 191"/>
                <a:gd name="T22" fmla="*/ 92646 w 139"/>
                <a:gd name="T23" fmla="*/ 11636 h 191"/>
                <a:gd name="T24" fmla="*/ 70078 w 139"/>
                <a:gd name="T25" fmla="*/ 13963 h 191"/>
                <a:gd name="T26" fmla="*/ 38009 w 139"/>
                <a:gd name="T27" fmla="*/ 19781 h 191"/>
                <a:gd name="T28" fmla="*/ 28506 w 139"/>
                <a:gd name="T29" fmla="*/ 13963 h 191"/>
                <a:gd name="T30" fmla="*/ 17817 w 139"/>
                <a:gd name="T31" fmla="*/ 27927 h 191"/>
                <a:gd name="T32" fmla="*/ 22568 w 139"/>
                <a:gd name="T33" fmla="*/ 31418 h 191"/>
                <a:gd name="T34" fmla="*/ 17817 w 139"/>
                <a:gd name="T35" fmla="*/ 39563 h 191"/>
                <a:gd name="T36" fmla="*/ 32070 w 139"/>
                <a:gd name="T37" fmla="*/ 47708 h 191"/>
                <a:gd name="T38" fmla="*/ 78393 w 139"/>
                <a:gd name="T39" fmla="*/ 69817 h 191"/>
                <a:gd name="T40" fmla="*/ 98585 w 139"/>
                <a:gd name="T41" fmla="*/ 72144 h 191"/>
                <a:gd name="T42" fmla="*/ 54637 w 139"/>
                <a:gd name="T43" fmla="*/ 130325 h 191"/>
                <a:gd name="T44" fmla="*/ 34445 w 139"/>
                <a:gd name="T45" fmla="*/ 139633 h 191"/>
                <a:gd name="T46" fmla="*/ 28506 w 139"/>
                <a:gd name="T47" fmla="*/ 147779 h 191"/>
                <a:gd name="T48" fmla="*/ 8314 w 139"/>
                <a:gd name="T49" fmla="*/ 147779 h 191"/>
                <a:gd name="T50" fmla="*/ 0 w 139"/>
                <a:gd name="T51" fmla="*/ 166397 h 191"/>
                <a:gd name="T52" fmla="*/ 0 w 139"/>
                <a:gd name="T53" fmla="*/ 211777 h 191"/>
                <a:gd name="T54" fmla="*/ 5939 w 139"/>
                <a:gd name="T55" fmla="*/ 222250 h 1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9"/>
                <a:gd name="T85" fmla="*/ 0 h 191"/>
                <a:gd name="T86" fmla="*/ 139 w 139"/>
                <a:gd name="T87" fmla="*/ 191 h 1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9" h="191">
                  <a:moveTo>
                    <a:pt x="5" y="191"/>
                  </a:moveTo>
                  <a:lnTo>
                    <a:pt x="32" y="172"/>
                  </a:lnTo>
                  <a:lnTo>
                    <a:pt x="59" y="146"/>
                  </a:lnTo>
                  <a:lnTo>
                    <a:pt x="78" y="124"/>
                  </a:lnTo>
                  <a:lnTo>
                    <a:pt x="95" y="100"/>
                  </a:lnTo>
                  <a:lnTo>
                    <a:pt x="127" y="38"/>
                  </a:lnTo>
                  <a:lnTo>
                    <a:pt x="137" y="22"/>
                  </a:lnTo>
                  <a:lnTo>
                    <a:pt x="139" y="0"/>
                  </a:lnTo>
                  <a:lnTo>
                    <a:pt x="127" y="0"/>
                  </a:lnTo>
                  <a:lnTo>
                    <a:pt x="122" y="3"/>
                  </a:lnTo>
                  <a:lnTo>
                    <a:pt x="110" y="7"/>
                  </a:lnTo>
                  <a:lnTo>
                    <a:pt x="78" y="10"/>
                  </a:lnTo>
                  <a:lnTo>
                    <a:pt x="59" y="12"/>
                  </a:lnTo>
                  <a:lnTo>
                    <a:pt x="32" y="17"/>
                  </a:lnTo>
                  <a:lnTo>
                    <a:pt x="24" y="12"/>
                  </a:lnTo>
                  <a:lnTo>
                    <a:pt x="15" y="24"/>
                  </a:lnTo>
                  <a:lnTo>
                    <a:pt x="19" y="27"/>
                  </a:lnTo>
                  <a:lnTo>
                    <a:pt x="15" y="34"/>
                  </a:lnTo>
                  <a:lnTo>
                    <a:pt x="27" y="41"/>
                  </a:lnTo>
                  <a:lnTo>
                    <a:pt x="66" y="60"/>
                  </a:lnTo>
                  <a:lnTo>
                    <a:pt x="83" y="62"/>
                  </a:lnTo>
                  <a:lnTo>
                    <a:pt x="46" y="112"/>
                  </a:lnTo>
                  <a:lnTo>
                    <a:pt x="29" y="120"/>
                  </a:lnTo>
                  <a:lnTo>
                    <a:pt x="24" y="127"/>
                  </a:lnTo>
                  <a:lnTo>
                    <a:pt x="7" y="127"/>
                  </a:lnTo>
                  <a:lnTo>
                    <a:pt x="0" y="143"/>
                  </a:lnTo>
                  <a:lnTo>
                    <a:pt x="0" y="182"/>
                  </a:lnTo>
                  <a:lnTo>
                    <a:pt x="5" y="19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2" name="Freeform 42"/>
            <p:cNvSpPr>
              <a:spLocks/>
            </p:cNvSpPr>
            <p:nvPr userDrawn="1"/>
          </p:nvSpPr>
          <p:spPr bwMode="auto">
            <a:xfrm>
              <a:off x="8084817" y="3757181"/>
              <a:ext cx="470985" cy="519871"/>
            </a:xfrm>
            <a:custGeom>
              <a:avLst/>
              <a:gdLst>
                <a:gd name="T0" fmla="*/ 95496 w 129"/>
                <a:gd name="T1" fmla="*/ 155902 h 146"/>
                <a:gd name="T2" fmla="*/ 119371 w 129"/>
                <a:gd name="T3" fmla="*/ 136123 h 146"/>
                <a:gd name="T4" fmla="*/ 145632 w 129"/>
                <a:gd name="T5" fmla="*/ 95403 h 146"/>
                <a:gd name="T6" fmla="*/ 151601 w 129"/>
                <a:gd name="T7" fmla="*/ 91912 h 146"/>
                <a:gd name="T8" fmla="*/ 145632 w 129"/>
                <a:gd name="T9" fmla="*/ 81441 h 146"/>
                <a:gd name="T10" fmla="*/ 145632 w 129"/>
                <a:gd name="T11" fmla="*/ 36067 h 146"/>
                <a:gd name="T12" fmla="*/ 153988 w 129"/>
                <a:gd name="T13" fmla="*/ 17452 h 146"/>
                <a:gd name="T14" fmla="*/ 148019 w 129"/>
                <a:gd name="T15" fmla="*/ 9308 h 146"/>
                <a:gd name="T16" fmla="*/ 121758 w 129"/>
                <a:gd name="T17" fmla="*/ 13961 h 146"/>
                <a:gd name="T18" fmla="*/ 111015 w 129"/>
                <a:gd name="T19" fmla="*/ 25596 h 146"/>
                <a:gd name="T20" fmla="*/ 83559 w 129"/>
                <a:gd name="T21" fmla="*/ 22105 h 146"/>
                <a:gd name="T22" fmla="*/ 60879 w 129"/>
                <a:gd name="T23" fmla="*/ 0 h 146"/>
                <a:gd name="T24" fmla="*/ 40586 w 129"/>
                <a:gd name="T25" fmla="*/ 0 h 146"/>
                <a:gd name="T26" fmla="*/ 37005 w 129"/>
                <a:gd name="T27" fmla="*/ 3490 h 146"/>
                <a:gd name="T28" fmla="*/ 14324 w 129"/>
                <a:gd name="T29" fmla="*/ 9308 h 146"/>
                <a:gd name="T30" fmla="*/ 16712 w 129"/>
                <a:gd name="T31" fmla="*/ 17452 h 146"/>
                <a:gd name="T32" fmla="*/ 22680 w 129"/>
                <a:gd name="T33" fmla="*/ 55845 h 146"/>
                <a:gd name="T34" fmla="*/ 0 w 129"/>
                <a:gd name="T35" fmla="*/ 77951 h 146"/>
                <a:gd name="T36" fmla="*/ 8356 w 129"/>
                <a:gd name="T37" fmla="*/ 86095 h 146"/>
                <a:gd name="T38" fmla="*/ 8356 w 129"/>
                <a:gd name="T39" fmla="*/ 97729 h 146"/>
                <a:gd name="T40" fmla="*/ 2387 w 129"/>
                <a:gd name="T41" fmla="*/ 105874 h 146"/>
                <a:gd name="T42" fmla="*/ 69235 w 129"/>
                <a:gd name="T43" fmla="*/ 150084 h 146"/>
                <a:gd name="T44" fmla="*/ 69235 w 129"/>
                <a:gd name="T45" fmla="*/ 153575 h 146"/>
                <a:gd name="T46" fmla="*/ 75203 w 129"/>
                <a:gd name="T47" fmla="*/ 158229 h 146"/>
                <a:gd name="T48" fmla="*/ 89528 w 129"/>
                <a:gd name="T49" fmla="*/ 169863 h 146"/>
                <a:gd name="T50" fmla="*/ 95496 w 129"/>
                <a:gd name="T51" fmla="*/ 15590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146"/>
                <a:gd name="T80" fmla="*/ 129 w 129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146">
                  <a:moveTo>
                    <a:pt x="80" y="134"/>
                  </a:moveTo>
                  <a:lnTo>
                    <a:pt x="100" y="117"/>
                  </a:lnTo>
                  <a:lnTo>
                    <a:pt x="122" y="82"/>
                  </a:lnTo>
                  <a:lnTo>
                    <a:pt x="127" y="79"/>
                  </a:lnTo>
                  <a:lnTo>
                    <a:pt x="122" y="70"/>
                  </a:lnTo>
                  <a:lnTo>
                    <a:pt x="122" y="31"/>
                  </a:lnTo>
                  <a:lnTo>
                    <a:pt x="129" y="15"/>
                  </a:lnTo>
                  <a:lnTo>
                    <a:pt x="124" y="8"/>
                  </a:lnTo>
                  <a:lnTo>
                    <a:pt x="102" y="12"/>
                  </a:lnTo>
                  <a:lnTo>
                    <a:pt x="93" y="22"/>
                  </a:lnTo>
                  <a:lnTo>
                    <a:pt x="70" y="19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12" y="8"/>
                  </a:lnTo>
                  <a:lnTo>
                    <a:pt x="14" y="15"/>
                  </a:lnTo>
                  <a:lnTo>
                    <a:pt x="19" y="48"/>
                  </a:lnTo>
                  <a:lnTo>
                    <a:pt x="0" y="67"/>
                  </a:lnTo>
                  <a:lnTo>
                    <a:pt x="7" y="74"/>
                  </a:lnTo>
                  <a:lnTo>
                    <a:pt x="7" y="84"/>
                  </a:lnTo>
                  <a:lnTo>
                    <a:pt x="2" y="91"/>
                  </a:lnTo>
                  <a:lnTo>
                    <a:pt x="58" y="129"/>
                  </a:lnTo>
                  <a:lnTo>
                    <a:pt x="58" y="132"/>
                  </a:lnTo>
                  <a:lnTo>
                    <a:pt x="63" y="136"/>
                  </a:lnTo>
                  <a:lnTo>
                    <a:pt x="75" y="146"/>
                  </a:lnTo>
                  <a:lnTo>
                    <a:pt x="80" y="13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3" name="Freeform 43"/>
            <p:cNvSpPr>
              <a:spLocks/>
            </p:cNvSpPr>
            <p:nvPr userDrawn="1"/>
          </p:nvSpPr>
          <p:spPr bwMode="auto">
            <a:xfrm>
              <a:off x="8084817" y="3757181"/>
              <a:ext cx="470985" cy="519871"/>
            </a:xfrm>
            <a:custGeom>
              <a:avLst/>
              <a:gdLst>
                <a:gd name="T0" fmla="*/ 95496 w 129"/>
                <a:gd name="T1" fmla="*/ 155902 h 146"/>
                <a:gd name="T2" fmla="*/ 119371 w 129"/>
                <a:gd name="T3" fmla="*/ 136123 h 146"/>
                <a:gd name="T4" fmla="*/ 145632 w 129"/>
                <a:gd name="T5" fmla="*/ 95403 h 146"/>
                <a:gd name="T6" fmla="*/ 151601 w 129"/>
                <a:gd name="T7" fmla="*/ 91912 h 146"/>
                <a:gd name="T8" fmla="*/ 145632 w 129"/>
                <a:gd name="T9" fmla="*/ 81441 h 146"/>
                <a:gd name="T10" fmla="*/ 145632 w 129"/>
                <a:gd name="T11" fmla="*/ 36067 h 146"/>
                <a:gd name="T12" fmla="*/ 153988 w 129"/>
                <a:gd name="T13" fmla="*/ 17452 h 146"/>
                <a:gd name="T14" fmla="*/ 148019 w 129"/>
                <a:gd name="T15" fmla="*/ 9308 h 146"/>
                <a:gd name="T16" fmla="*/ 121758 w 129"/>
                <a:gd name="T17" fmla="*/ 13961 h 146"/>
                <a:gd name="T18" fmla="*/ 111015 w 129"/>
                <a:gd name="T19" fmla="*/ 25596 h 146"/>
                <a:gd name="T20" fmla="*/ 83559 w 129"/>
                <a:gd name="T21" fmla="*/ 22105 h 146"/>
                <a:gd name="T22" fmla="*/ 60879 w 129"/>
                <a:gd name="T23" fmla="*/ 0 h 146"/>
                <a:gd name="T24" fmla="*/ 40586 w 129"/>
                <a:gd name="T25" fmla="*/ 0 h 146"/>
                <a:gd name="T26" fmla="*/ 37005 w 129"/>
                <a:gd name="T27" fmla="*/ 3490 h 146"/>
                <a:gd name="T28" fmla="*/ 14324 w 129"/>
                <a:gd name="T29" fmla="*/ 9308 h 146"/>
                <a:gd name="T30" fmla="*/ 16712 w 129"/>
                <a:gd name="T31" fmla="*/ 17452 h 146"/>
                <a:gd name="T32" fmla="*/ 22680 w 129"/>
                <a:gd name="T33" fmla="*/ 55845 h 146"/>
                <a:gd name="T34" fmla="*/ 0 w 129"/>
                <a:gd name="T35" fmla="*/ 77951 h 146"/>
                <a:gd name="T36" fmla="*/ 8356 w 129"/>
                <a:gd name="T37" fmla="*/ 86095 h 146"/>
                <a:gd name="T38" fmla="*/ 8356 w 129"/>
                <a:gd name="T39" fmla="*/ 97729 h 146"/>
                <a:gd name="T40" fmla="*/ 2387 w 129"/>
                <a:gd name="T41" fmla="*/ 105874 h 146"/>
                <a:gd name="T42" fmla="*/ 69235 w 129"/>
                <a:gd name="T43" fmla="*/ 150084 h 146"/>
                <a:gd name="T44" fmla="*/ 69235 w 129"/>
                <a:gd name="T45" fmla="*/ 153575 h 146"/>
                <a:gd name="T46" fmla="*/ 75203 w 129"/>
                <a:gd name="T47" fmla="*/ 158229 h 146"/>
                <a:gd name="T48" fmla="*/ 89528 w 129"/>
                <a:gd name="T49" fmla="*/ 169863 h 146"/>
                <a:gd name="T50" fmla="*/ 95496 w 129"/>
                <a:gd name="T51" fmla="*/ 15590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146"/>
                <a:gd name="T80" fmla="*/ 129 w 129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146">
                  <a:moveTo>
                    <a:pt x="80" y="134"/>
                  </a:moveTo>
                  <a:lnTo>
                    <a:pt x="100" y="117"/>
                  </a:lnTo>
                  <a:lnTo>
                    <a:pt x="122" y="82"/>
                  </a:lnTo>
                  <a:lnTo>
                    <a:pt x="127" y="79"/>
                  </a:lnTo>
                  <a:lnTo>
                    <a:pt x="122" y="70"/>
                  </a:lnTo>
                  <a:lnTo>
                    <a:pt x="122" y="31"/>
                  </a:lnTo>
                  <a:lnTo>
                    <a:pt x="129" y="15"/>
                  </a:lnTo>
                  <a:lnTo>
                    <a:pt x="124" y="8"/>
                  </a:lnTo>
                  <a:lnTo>
                    <a:pt x="102" y="12"/>
                  </a:lnTo>
                  <a:lnTo>
                    <a:pt x="93" y="22"/>
                  </a:lnTo>
                  <a:lnTo>
                    <a:pt x="70" y="19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12" y="8"/>
                  </a:lnTo>
                  <a:lnTo>
                    <a:pt x="14" y="15"/>
                  </a:lnTo>
                  <a:lnTo>
                    <a:pt x="19" y="48"/>
                  </a:lnTo>
                  <a:lnTo>
                    <a:pt x="0" y="67"/>
                  </a:lnTo>
                  <a:lnTo>
                    <a:pt x="7" y="74"/>
                  </a:lnTo>
                  <a:lnTo>
                    <a:pt x="7" y="84"/>
                  </a:lnTo>
                  <a:lnTo>
                    <a:pt x="2" y="91"/>
                  </a:lnTo>
                  <a:lnTo>
                    <a:pt x="58" y="129"/>
                  </a:lnTo>
                  <a:lnTo>
                    <a:pt x="58" y="132"/>
                  </a:lnTo>
                  <a:lnTo>
                    <a:pt x="63" y="136"/>
                  </a:lnTo>
                  <a:lnTo>
                    <a:pt x="75" y="146"/>
                  </a:lnTo>
                  <a:lnTo>
                    <a:pt x="80" y="13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4" name="Freeform 44"/>
            <p:cNvSpPr>
              <a:spLocks/>
            </p:cNvSpPr>
            <p:nvPr userDrawn="1"/>
          </p:nvSpPr>
          <p:spPr bwMode="auto">
            <a:xfrm>
              <a:off x="8084817" y="3757181"/>
              <a:ext cx="470985" cy="519871"/>
            </a:xfrm>
            <a:custGeom>
              <a:avLst/>
              <a:gdLst>
                <a:gd name="T0" fmla="*/ 95496 w 129"/>
                <a:gd name="T1" fmla="*/ 155902 h 146"/>
                <a:gd name="T2" fmla="*/ 119371 w 129"/>
                <a:gd name="T3" fmla="*/ 136123 h 146"/>
                <a:gd name="T4" fmla="*/ 145632 w 129"/>
                <a:gd name="T5" fmla="*/ 95403 h 146"/>
                <a:gd name="T6" fmla="*/ 151601 w 129"/>
                <a:gd name="T7" fmla="*/ 91912 h 146"/>
                <a:gd name="T8" fmla="*/ 145632 w 129"/>
                <a:gd name="T9" fmla="*/ 81441 h 146"/>
                <a:gd name="T10" fmla="*/ 145632 w 129"/>
                <a:gd name="T11" fmla="*/ 36067 h 146"/>
                <a:gd name="T12" fmla="*/ 153988 w 129"/>
                <a:gd name="T13" fmla="*/ 17452 h 146"/>
                <a:gd name="T14" fmla="*/ 148019 w 129"/>
                <a:gd name="T15" fmla="*/ 9308 h 146"/>
                <a:gd name="T16" fmla="*/ 121758 w 129"/>
                <a:gd name="T17" fmla="*/ 13961 h 146"/>
                <a:gd name="T18" fmla="*/ 111015 w 129"/>
                <a:gd name="T19" fmla="*/ 25596 h 146"/>
                <a:gd name="T20" fmla="*/ 83559 w 129"/>
                <a:gd name="T21" fmla="*/ 22105 h 146"/>
                <a:gd name="T22" fmla="*/ 60879 w 129"/>
                <a:gd name="T23" fmla="*/ 0 h 146"/>
                <a:gd name="T24" fmla="*/ 40586 w 129"/>
                <a:gd name="T25" fmla="*/ 0 h 146"/>
                <a:gd name="T26" fmla="*/ 37005 w 129"/>
                <a:gd name="T27" fmla="*/ 3490 h 146"/>
                <a:gd name="T28" fmla="*/ 14324 w 129"/>
                <a:gd name="T29" fmla="*/ 9308 h 146"/>
                <a:gd name="T30" fmla="*/ 16712 w 129"/>
                <a:gd name="T31" fmla="*/ 17452 h 146"/>
                <a:gd name="T32" fmla="*/ 22680 w 129"/>
                <a:gd name="T33" fmla="*/ 55845 h 146"/>
                <a:gd name="T34" fmla="*/ 0 w 129"/>
                <a:gd name="T35" fmla="*/ 77951 h 146"/>
                <a:gd name="T36" fmla="*/ 8356 w 129"/>
                <a:gd name="T37" fmla="*/ 86095 h 146"/>
                <a:gd name="T38" fmla="*/ 8356 w 129"/>
                <a:gd name="T39" fmla="*/ 97729 h 146"/>
                <a:gd name="T40" fmla="*/ 2387 w 129"/>
                <a:gd name="T41" fmla="*/ 105874 h 146"/>
                <a:gd name="T42" fmla="*/ 69235 w 129"/>
                <a:gd name="T43" fmla="*/ 150084 h 146"/>
                <a:gd name="T44" fmla="*/ 69235 w 129"/>
                <a:gd name="T45" fmla="*/ 153575 h 146"/>
                <a:gd name="T46" fmla="*/ 75203 w 129"/>
                <a:gd name="T47" fmla="*/ 158229 h 146"/>
                <a:gd name="T48" fmla="*/ 89528 w 129"/>
                <a:gd name="T49" fmla="*/ 169863 h 1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46"/>
                <a:gd name="T77" fmla="*/ 129 w 129"/>
                <a:gd name="T78" fmla="*/ 146 h 1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46">
                  <a:moveTo>
                    <a:pt x="80" y="134"/>
                  </a:moveTo>
                  <a:lnTo>
                    <a:pt x="100" y="117"/>
                  </a:lnTo>
                  <a:lnTo>
                    <a:pt x="122" y="82"/>
                  </a:lnTo>
                  <a:lnTo>
                    <a:pt x="127" y="79"/>
                  </a:lnTo>
                  <a:lnTo>
                    <a:pt x="122" y="70"/>
                  </a:lnTo>
                  <a:lnTo>
                    <a:pt x="122" y="31"/>
                  </a:lnTo>
                  <a:lnTo>
                    <a:pt x="129" y="15"/>
                  </a:lnTo>
                  <a:lnTo>
                    <a:pt x="124" y="8"/>
                  </a:lnTo>
                  <a:lnTo>
                    <a:pt x="102" y="12"/>
                  </a:lnTo>
                  <a:lnTo>
                    <a:pt x="93" y="22"/>
                  </a:lnTo>
                  <a:lnTo>
                    <a:pt x="70" y="19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12" y="8"/>
                  </a:lnTo>
                  <a:lnTo>
                    <a:pt x="14" y="15"/>
                  </a:lnTo>
                  <a:lnTo>
                    <a:pt x="19" y="48"/>
                  </a:lnTo>
                  <a:lnTo>
                    <a:pt x="0" y="67"/>
                  </a:lnTo>
                  <a:lnTo>
                    <a:pt x="7" y="74"/>
                  </a:lnTo>
                  <a:lnTo>
                    <a:pt x="7" y="84"/>
                  </a:lnTo>
                  <a:lnTo>
                    <a:pt x="2" y="91"/>
                  </a:lnTo>
                  <a:lnTo>
                    <a:pt x="58" y="129"/>
                  </a:lnTo>
                  <a:lnTo>
                    <a:pt x="58" y="132"/>
                  </a:lnTo>
                  <a:lnTo>
                    <a:pt x="63" y="136"/>
                  </a:lnTo>
                  <a:lnTo>
                    <a:pt x="75" y="14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5" name="Freeform 45"/>
            <p:cNvSpPr>
              <a:spLocks/>
            </p:cNvSpPr>
            <p:nvPr userDrawn="1"/>
          </p:nvSpPr>
          <p:spPr bwMode="auto">
            <a:xfrm>
              <a:off x="7842043" y="3786332"/>
              <a:ext cx="310752" cy="315811"/>
            </a:xfrm>
            <a:custGeom>
              <a:avLst/>
              <a:gdLst>
                <a:gd name="T0" fmla="*/ 23628 w 86"/>
                <a:gd name="T1" fmla="*/ 8208 h 88"/>
                <a:gd name="T2" fmla="*/ 21265 w 86"/>
                <a:gd name="T3" fmla="*/ 10553 h 88"/>
                <a:gd name="T4" fmla="*/ 17721 w 86"/>
                <a:gd name="T5" fmla="*/ 22279 h 88"/>
                <a:gd name="T6" fmla="*/ 15358 w 86"/>
                <a:gd name="T7" fmla="*/ 26970 h 88"/>
                <a:gd name="T8" fmla="*/ 15358 w 86"/>
                <a:gd name="T9" fmla="*/ 41041 h 88"/>
                <a:gd name="T10" fmla="*/ 0 w 86"/>
                <a:gd name="T11" fmla="*/ 72701 h 88"/>
                <a:gd name="T12" fmla="*/ 0 w 86"/>
                <a:gd name="T13" fmla="*/ 86772 h 88"/>
                <a:gd name="T14" fmla="*/ 0 w 86"/>
                <a:gd name="T15" fmla="*/ 97325 h 88"/>
                <a:gd name="T16" fmla="*/ 3544 w 86"/>
                <a:gd name="T17" fmla="*/ 103188 h 88"/>
                <a:gd name="T18" fmla="*/ 15358 w 86"/>
                <a:gd name="T19" fmla="*/ 99670 h 88"/>
                <a:gd name="T20" fmla="*/ 41349 w 86"/>
                <a:gd name="T21" fmla="*/ 91462 h 88"/>
                <a:gd name="T22" fmla="*/ 61433 w 86"/>
                <a:gd name="T23" fmla="*/ 75046 h 88"/>
                <a:gd name="T24" fmla="*/ 61433 w 86"/>
                <a:gd name="T25" fmla="*/ 72701 h 88"/>
                <a:gd name="T26" fmla="*/ 79153 w 86"/>
                <a:gd name="T27" fmla="*/ 66838 h 88"/>
                <a:gd name="T28" fmla="*/ 101600 w 86"/>
                <a:gd name="T29" fmla="*/ 46904 h 88"/>
                <a:gd name="T30" fmla="*/ 95693 w 86"/>
                <a:gd name="T31" fmla="*/ 12899 h 88"/>
                <a:gd name="T32" fmla="*/ 95693 w 86"/>
                <a:gd name="T33" fmla="*/ 8208 h 88"/>
                <a:gd name="T34" fmla="*/ 89786 w 86"/>
                <a:gd name="T35" fmla="*/ 0 h 88"/>
                <a:gd name="T36" fmla="*/ 55526 w 86"/>
                <a:gd name="T37" fmla="*/ 4690 h 88"/>
                <a:gd name="T38" fmla="*/ 29535 w 86"/>
                <a:gd name="T39" fmla="*/ 4690 h 88"/>
                <a:gd name="T40" fmla="*/ 23628 w 86"/>
                <a:gd name="T41" fmla="*/ 8208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88"/>
                <a:gd name="T65" fmla="*/ 86 w 8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88">
                  <a:moveTo>
                    <a:pt x="20" y="7"/>
                  </a:moveTo>
                  <a:lnTo>
                    <a:pt x="18" y="9"/>
                  </a:lnTo>
                  <a:lnTo>
                    <a:pt x="15" y="19"/>
                  </a:lnTo>
                  <a:lnTo>
                    <a:pt x="13" y="23"/>
                  </a:lnTo>
                  <a:lnTo>
                    <a:pt x="13" y="35"/>
                  </a:lnTo>
                  <a:lnTo>
                    <a:pt x="0" y="62"/>
                  </a:lnTo>
                  <a:lnTo>
                    <a:pt x="0" y="74"/>
                  </a:lnTo>
                  <a:lnTo>
                    <a:pt x="0" y="83"/>
                  </a:lnTo>
                  <a:lnTo>
                    <a:pt x="3" y="88"/>
                  </a:lnTo>
                  <a:lnTo>
                    <a:pt x="13" y="85"/>
                  </a:lnTo>
                  <a:lnTo>
                    <a:pt x="35" y="78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67" y="57"/>
                  </a:lnTo>
                  <a:lnTo>
                    <a:pt x="86" y="40"/>
                  </a:lnTo>
                  <a:lnTo>
                    <a:pt x="81" y="11"/>
                  </a:lnTo>
                  <a:lnTo>
                    <a:pt x="81" y="7"/>
                  </a:lnTo>
                  <a:lnTo>
                    <a:pt x="76" y="0"/>
                  </a:lnTo>
                  <a:lnTo>
                    <a:pt x="47" y="4"/>
                  </a:lnTo>
                  <a:lnTo>
                    <a:pt x="25" y="4"/>
                  </a:lnTo>
                  <a:lnTo>
                    <a:pt x="20" y="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6" name="Freeform 46"/>
            <p:cNvSpPr>
              <a:spLocks/>
            </p:cNvSpPr>
            <p:nvPr userDrawn="1"/>
          </p:nvSpPr>
          <p:spPr bwMode="auto">
            <a:xfrm>
              <a:off x="8070253" y="3047825"/>
              <a:ext cx="762312" cy="791953"/>
            </a:xfrm>
            <a:custGeom>
              <a:avLst/>
              <a:gdLst>
                <a:gd name="T0" fmla="*/ 92574 w 210"/>
                <a:gd name="T1" fmla="*/ 0 h 222"/>
                <a:gd name="T2" fmla="*/ 86640 w 210"/>
                <a:gd name="T3" fmla="*/ 5828 h 222"/>
                <a:gd name="T4" fmla="*/ 74771 w 210"/>
                <a:gd name="T5" fmla="*/ 13987 h 222"/>
                <a:gd name="T6" fmla="*/ 60529 w 210"/>
                <a:gd name="T7" fmla="*/ 27974 h 222"/>
                <a:gd name="T8" fmla="*/ 52221 w 210"/>
                <a:gd name="T9" fmla="*/ 41962 h 222"/>
                <a:gd name="T10" fmla="*/ 48661 w 210"/>
                <a:gd name="T11" fmla="*/ 52452 h 222"/>
                <a:gd name="T12" fmla="*/ 42726 w 210"/>
                <a:gd name="T13" fmla="*/ 69936 h 222"/>
                <a:gd name="T14" fmla="*/ 32045 w 210"/>
                <a:gd name="T15" fmla="*/ 86254 h 222"/>
                <a:gd name="T16" fmla="*/ 20176 w 210"/>
                <a:gd name="T17" fmla="*/ 97910 h 222"/>
                <a:gd name="T18" fmla="*/ 8308 w 210"/>
                <a:gd name="T19" fmla="*/ 110732 h 222"/>
                <a:gd name="T20" fmla="*/ 5934 w 210"/>
                <a:gd name="T21" fmla="*/ 122388 h 222"/>
                <a:gd name="T22" fmla="*/ 5934 w 210"/>
                <a:gd name="T23" fmla="*/ 152694 h 222"/>
                <a:gd name="T24" fmla="*/ 0 w 210"/>
                <a:gd name="T25" fmla="*/ 160853 h 222"/>
                <a:gd name="T26" fmla="*/ 0 w 210"/>
                <a:gd name="T27" fmla="*/ 166681 h 222"/>
                <a:gd name="T28" fmla="*/ 5934 w 210"/>
                <a:gd name="T29" fmla="*/ 172509 h 222"/>
                <a:gd name="T30" fmla="*/ 28484 w 210"/>
                <a:gd name="T31" fmla="*/ 192324 h 222"/>
                <a:gd name="T32" fmla="*/ 40353 w 210"/>
                <a:gd name="T33" fmla="*/ 210973 h 222"/>
                <a:gd name="T34" fmla="*/ 46287 w 210"/>
                <a:gd name="T35" fmla="*/ 233120 h 222"/>
                <a:gd name="T36" fmla="*/ 66463 w 210"/>
                <a:gd name="T37" fmla="*/ 233120 h 222"/>
                <a:gd name="T38" fmla="*/ 89013 w 210"/>
                <a:gd name="T39" fmla="*/ 255266 h 222"/>
                <a:gd name="T40" fmla="*/ 116311 w 210"/>
                <a:gd name="T41" fmla="*/ 258763 h 222"/>
                <a:gd name="T42" fmla="*/ 126992 w 210"/>
                <a:gd name="T43" fmla="*/ 247107 h 222"/>
                <a:gd name="T44" fmla="*/ 153103 w 210"/>
                <a:gd name="T45" fmla="*/ 242445 h 222"/>
                <a:gd name="T46" fmla="*/ 159037 w 210"/>
                <a:gd name="T47" fmla="*/ 250604 h 222"/>
                <a:gd name="T48" fmla="*/ 182774 w 210"/>
                <a:gd name="T49" fmla="*/ 250604 h 222"/>
                <a:gd name="T50" fmla="*/ 185148 w 210"/>
                <a:gd name="T51" fmla="*/ 242445 h 222"/>
                <a:gd name="T52" fmla="*/ 205324 w 210"/>
                <a:gd name="T53" fmla="*/ 233120 h 222"/>
                <a:gd name="T54" fmla="*/ 249237 w 210"/>
                <a:gd name="T55" fmla="*/ 174840 h 222"/>
                <a:gd name="T56" fmla="*/ 229061 w 210"/>
                <a:gd name="T57" fmla="*/ 172509 h 222"/>
                <a:gd name="T58" fmla="*/ 182774 w 210"/>
                <a:gd name="T59" fmla="*/ 150362 h 222"/>
                <a:gd name="T60" fmla="*/ 168532 w 210"/>
                <a:gd name="T61" fmla="*/ 142203 h 222"/>
                <a:gd name="T62" fmla="*/ 173279 w 210"/>
                <a:gd name="T63" fmla="*/ 134044 h 222"/>
                <a:gd name="T64" fmla="*/ 168532 w 210"/>
                <a:gd name="T65" fmla="*/ 130547 h 222"/>
                <a:gd name="T66" fmla="*/ 147169 w 210"/>
                <a:gd name="T67" fmla="*/ 124719 h 222"/>
                <a:gd name="T68" fmla="*/ 147169 w 210"/>
                <a:gd name="T69" fmla="*/ 110732 h 222"/>
                <a:gd name="T70" fmla="*/ 159037 w 210"/>
                <a:gd name="T71" fmla="*/ 97910 h 222"/>
                <a:gd name="T72" fmla="*/ 162597 w 210"/>
                <a:gd name="T73" fmla="*/ 100242 h 222"/>
                <a:gd name="T74" fmla="*/ 168532 w 210"/>
                <a:gd name="T75" fmla="*/ 94414 h 222"/>
                <a:gd name="T76" fmla="*/ 164971 w 210"/>
                <a:gd name="T77" fmla="*/ 86254 h 222"/>
                <a:gd name="T78" fmla="*/ 156663 w 210"/>
                <a:gd name="T79" fmla="*/ 74598 h 222"/>
                <a:gd name="T80" fmla="*/ 136487 w 210"/>
                <a:gd name="T81" fmla="*/ 58280 h 222"/>
                <a:gd name="T82" fmla="*/ 118684 w 210"/>
                <a:gd name="T83" fmla="*/ 44293 h 222"/>
                <a:gd name="T84" fmla="*/ 106816 w 210"/>
                <a:gd name="T85" fmla="*/ 30306 h 222"/>
                <a:gd name="T86" fmla="*/ 100882 w 210"/>
                <a:gd name="T87" fmla="*/ 19815 h 222"/>
                <a:gd name="T88" fmla="*/ 98508 w 210"/>
                <a:gd name="T89" fmla="*/ 8159 h 222"/>
                <a:gd name="T90" fmla="*/ 92574 w 210"/>
                <a:gd name="T91" fmla="*/ 0 h 2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0"/>
                <a:gd name="T139" fmla="*/ 0 h 222"/>
                <a:gd name="T140" fmla="*/ 210 w 210"/>
                <a:gd name="T141" fmla="*/ 222 h 2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0" h="222">
                  <a:moveTo>
                    <a:pt x="78" y="0"/>
                  </a:moveTo>
                  <a:lnTo>
                    <a:pt x="73" y="5"/>
                  </a:lnTo>
                  <a:lnTo>
                    <a:pt x="63" y="12"/>
                  </a:lnTo>
                  <a:lnTo>
                    <a:pt x="51" y="24"/>
                  </a:lnTo>
                  <a:lnTo>
                    <a:pt x="44" y="36"/>
                  </a:lnTo>
                  <a:lnTo>
                    <a:pt x="41" y="45"/>
                  </a:lnTo>
                  <a:lnTo>
                    <a:pt x="36" y="60"/>
                  </a:lnTo>
                  <a:lnTo>
                    <a:pt x="27" y="74"/>
                  </a:lnTo>
                  <a:lnTo>
                    <a:pt x="17" y="84"/>
                  </a:lnTo>
                  <a:lnTo>
                    <a:pt x="7" y="95"/>
                  </a:lnTo>
                  <a:lnTo>
                    <a:pt x="5" y="105"/>
                  </a:lnTo>
                  <a:lnTo>
                    <a:pt x="5" y="131"/>
                  </a:lnTo>
                  <a:lnTo>
                    <a:pt x="0" y="138"/>
                  </a:lnTo>
                  <a:lnTo>
                    <a:pt x="0" y="143"/>
                  </a:lnTo>
                  <a:lnTo>
                    <a:pt x="5" y="148"/>
                  </a:lnTo>
                  <a:lnTo>
                    <a:pt x="24" y="165"/>
                  </a:lnTo>
                  <a:lnTo>
                    <a:pt x="34" y="181"/>
                  </a:lnTo>
                  <a:lnTo>
                    <a:pt x="39" y="200"/>
                  </a:lnTo>
                  <a:lnTo>
                    <a:pt x="56" y="200"/>
                  </a:lnTo>
                  <a:lnTo>
                    <a:pt x="75" y="219"/>
                  </a:lnTo>
                  <a:lnTo>
                    <a:pt x="98" y="222"/>
                  </a:lnTo>
                  <a:lnTo>
                    <a:pt x="107" y="212"/>
                  </a:lnTo>
                  <a:lnTo>
                    <a:pt x="129" y="208"/>
                  </a:lnTo>
                  <a:lnTo>
                    <a:pt x="134" y="215"/>
                  </a:lnTo>
                  <a:lnTo>
                    <a:pt x="154" y="215"/>
                  </a:lnTo>
                  <a:lnTo>
                    <a:pt x="156" y="208"/>
                  </a:lnTo>
                  <a:lnTo>
                    <a:pt x="173" y="200"/>
                  </a:lnTo>
                  <a:lnTo>
                    <a:pt x="210" y="150"/>
                  </a:lnTo>
                  <a:lnTo>
                    <a:pt x="193" y="148"/>
                  </a:lnTo>
                  <a:lnTo>
                    <a:pt x="154" y="129"/>
                  </a:lnTo>
                  <a:lnTo>
                    <a:pt x="142" y="122"/>
                  </a:lnTo>
                  <a:lnTo>
                    <a:pt x="146" y="115"/>
                  </a:lnTo>
                  <a:lnTo>
                    <a:pt x="142" y="112"/>
                  </a:lnTo>
                  <a:lnTo>
                    <a:pt x="124" y="107"/>
                  </a:lnTo>
                  <a:lnTo>
                    <a:pt x="124" y="95"/>
                  </a:lnTo>
                  <a:lnTo>
                    <a:pt x="134" y="84"/>
                  </a:lnTo>
                  <a:lnTo>
                    <a:pt x="137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2" y="64"/>
                  </a:lnTo>
                  <a:lnTo>
                    <a:pt x="115" y="50"/>
                  </a:lnTo>
                  <a:lnTo>
                    <a:pt x="100" y="38"/>
                  </a:lnTo>
                  <a:lnTo>
                    <a:pt x="90" y="26"/>
                  </a:lnTo>
                  <a:lnTo>
                    <a:pt x="85" y="17"/>
                  </a:lnTo>
                  <a:lnTo>
                    <a:pt x="83" y="7"/>
                  </a:lnTo>
                  <a:lnTo>
                    <a:pt x="7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7" name="Freeform 47"/>
            <p:cNvSpPr>
              <a:spLocks/>
            </p:cNvSpPr>
            <p:nvPr userDrawn="1"/>
          </p:nvSpPr>
          <p:spPr bwMode="auto">
            <a:xfrm>
              <a:off x="7842043" y="4082709"/>
              <a:ext cx="111678" cy="102029"/>
            </a:xfrm>
            <a:custGeom>
              <a:avLst/>
              <a:gdLst>
                <a:gd name="T0" fmla="*/ 0 w 30"/>
                <a:gd name="T1" fmla="*/ 8047 h 29"/>
                <a:gd name="T2" fmla="*/ 30428 w 30"/>
                <a:gd name="T3" fmla="*/ 0 h 29"/>
                <a:gd name="T4" fmla="*/ 32862 w 30"/>
                <a:gd name="T5" fmla="*/ 5748 h 29"/>
                <a:gd name="T6" fmla="*/ 36513 w 30"/>
                <a:gd name="T7" fmla="*/ 13795 h 29"/>
                <a:gd name="T8" fmla="*/ 32862 w 30"/>
                <a:gd name="T9" fmla="*/ 21841 h 29"/>
                <a:gd name="T10" fmla="*/ 27993 w 30"/>
                <a:gd name="T11" fmla="*/ 27589 h 29"/>
                <a:gd name="T12" fmla="*/ 24342 w 30"/>
                <a:gd name="T13" fmla="*/ 27589 h 29"/>
                <a:gd name="T14" fmla="*/ 18257 w 30"/>
                <a:gd name="T15" fmla="*/ 33337 h 29"/>
                <a:gd name="T16" fmla="*/ 12171 w 30"/>
                <a:gd name="T17" fmla="*/ 33337 h 29"/>
                <a:gd name="T18" fmla="*/ 6086 w 30"/>
                <a:gd name="T19" fmla="*/ 29888 h 29"/>
                <a:gd name="T20" fmla="*/ 3651 w 30"/>
                <a:gd name="T21" fmla="*/ 21841 h 29"/>
                <a:gd name="T22" fmla="*/ 0 w 30"/>
                <a:gd name="T23" fmla="*/ 13795 h 29"/>
                <a:gd name="T24" fmla="*/ 0 w 30"/>
                <a:gd name="T25" fmla="*/ 8047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29"/>
                <a:gd name="T41" fmla="*/ 30 w 30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29">
                  <a:moveTo>
                    <a:pt x="0" y="7"/>
                  </a:moveTo>
                  <a:lnTo>
                    <a:pt x="25" y="0"/>
                  </a:lnTo>
                  <a:lnTo>
                    <a:pt x="27" y="5"/>
                  </a:lnTo>
                  <a:lnTo>
                    <a:pt x="30" y="12"/>
                  </a:lnTo>
                  <a:lnTo>
                    <a:pt x="27" y="19"/>
                  </a:lnTo>
                  <a:lnTo>
                    <a:pt x="23" y="24"/>
                  </a:lnTo>
                  <a:lnTo>
                    <a:pt x="20" y="24"/>
                  </a:lnTo>
                  <a:lnTo>
                    <a:pt x="15" y="29"/>
                  </a:lnTo>
                  <a:lnTo>
                    <a:pt x="10" y="29"/>
                  </a:lnTo>
                  <a:lnTo>
                    <a:pt x="5" y="26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0" y="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8" name="Freeform 48"/>
            <p:cNvSpPr>
              <a:spLocks/>
            </p:cNvSpPr>
            <p:nvPr userDrawn="1"/>
          </p:nvSpPr>
          <p:spPr bwMode="auto">
            <a:xfrm>
              <a:off x="7856611" y="4160446"/>
              <a:ext cx="101964" cy="126324"/>
            </a:xfrm>
            <a:custGeom>
              <a:avLst/>
              <a:gdLst>
                <a:gd name="T0" fmla="*/ 24694 w 27"/>
                <a:gd name="T1" fmla="*/ 0 h 35"/>
                <a:gd name="T2" fmla="*/ 18521 w 27"/>
                <a:gd name="T3" fmla="*/ 4717 h 35"/>
                <a:gd name="T4" fmla="*/ 16051 w 27"/>
                <a:gd name="T5" fmla="*/ 4717 h 35"/>
                <a:gd name="T6" fmla="*/ 12347 w 27"/>
                <a:gd name="T7" fmla="*/ 8255 h 35"/>
                <a:gd name="T8" fmla="*/ 0 w 27"/>
                <a:gd name="T9" fmla="*/ 4717 h 35"/>
                <a:gd name="T10" fmla="*/ 9878 w 27"/>
                <a:gd name="T11" fmla="*/ 41275 h 35"/>
                <a:gd name="T12" fmla="*/ 22225 w 27"/>
                <a:gd name="T13" fmla="*/ 33020 h 35"/>
                <a:gd name="T14" fmla="*/ 30868 w 27"/>
                <a:gd name="T15" fmla="*/ 22406 h 35"/>
                <a:gd name="T16" fmla="*/ 33337 w 27"/>
                <a:gd name="T17" fmla="*/ 12972 h 35"/>
                <a:gd name="T18" fmla="*/ 30868 w 27"/>
                <a:gd name="T19" fmla="*/ 8255 h 35"/>
                <a:gd name="T20" fmla="*/ 24694 w 27"/>
                <a:gd name="T21" fmla="*/ 0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35"/>
                <a:gd name="T35" fmla="*/ 27 w 27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35">
                  <a:moveTo>
                    <a:pt x="20" y="0"/>
                  </a:moveTo>
                  <a:lnTo>
                    <a:pt x="15" y="4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0" y="4"/>
                  </a:lnTo>
                  <a:lnTo>
                    <a:pt x="8" y="35"/>
                  </a:lnTo>
                  <a:lnTo>
                    <a:pt x="18" y="28"/>
                  </a:lnTo>
                  <a:lnTo>
                    <a:pt x="25" y="19"/>
                  </a:lnTo>
                  <a:lnTo>
                    <a:pt x="27" y="11"/>
                  </a:lnTo>
                  <a:lnTo>
                    <a:pt x="25" y="7"/>
                  </a:lnTo>
                  <a:lnTo>
                    <a:pt x="2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9" name="Freeform 49"/>
            <p:cNvSpPr>
              <a:spLocks/>
            </p:cNvSpPr>
            <p:nvPr userDrawn="1"/>
          </p:nvSpPr>
          <p:spPr bwMode="auto">
            <a:xfrm>
              <a:off x="7890597" y="4063274"/>
              <a:ext cx="538962" cy="597607"/>
            </a:xfrm>
            <a:custGeom>
              <a:avLst/>
              <a:gdLst>
                <a:gd name="T0" fmla="*/ 68593 w 149"/>
                <a:gd name="T1" fmla="*/ 5846 h 167"/>
                <a:gd name="T2" fmla="*/ 57949 w 149"/>
                <a:gd name="T3" fmla="*/ 5846 h 167"/>
                <a:gd name="T4" fmla="*/ 54401 w 149"/>
                <a:gd name="T5" fmla="*/ 14031 h 167"/>
                <a:gd name="T6" fmla="*/ 48488 w 149"/>
                <a:gd name="T7" fmla="*/ 22215 h 167"/>
                <a:gd name="T8" fmla="*/ 40210 w 149"/>
                <a:gd name="T9" fmla="*/ 25723 h 167"/>
                <a:gd name="T10" fmla="*/ 31931 w 149"/>
                <a:gd name="T11" fmla="*/ 19877 h 167"/>
                <a:gd name="T12" fmla="*/ 26018 w 149"/>
                <a:gd name="T13" fmla="*/ 11692 h 167"/>
                <a:gd name="T14" fmla="*/ 26018 w 149"/>
                <a:gd name="T15" fmla="*/ 0 h 167"/>
                <a:gd name="T16" fmla="*/ 14192 w 149"/>
                <a:gd name="T17" fmla="*/ 5846 h 167"/>
                <a:gd name="T18" fmla="*/ 16557 w 149"/>
                <a:gd name="T19" fmla="*/ 19877 h 167"/>
                <a:gd name="T20" fmla="*/ 20105 w 149"/>
                <a:gd name="T21" fmla="*/ 22215 h 167"/>
                <a:gd name="T22" fmla="*/ 16557 w 149"/>
                <a:gd name="T23" fmla="*/ 31569 h 167"/>
                <a:gd name="T24" fmla="*/ 16557 w 149"/>
                <a:gd name="T25" fmla="*/ 36246 h 167"/>
                <a:gd name="T26" fmla="*/ 26018 w 149"/>
                <a:gd name="T27" fmla="*/ 44431 h 167"/>
                <a:gd name="T28" fmla="*/ 22470 w 149"/>
                <a:gd name="T29" fmla="*/ 50277 h 167"/>
                <a:gd name="T30" fmla="*/ 0 w 149"/>
                <a:gd name="T31" fmla="*/ 72492 h 167"/>
                <a:gd name="T32" fmla="*/ 14192 w 149"/>
                <a:gd name="T33" fmla="*/ 142646 h 167"/>
                <a:gd name="T34" fmla="*/ 28383 w 149"/>
                <a:gd name="T35" fmla="*/ 144985 h 167"/>
                <a:gd name="T36" fmla="*/ 46123 w 149"/>
                <a:gd name="T37" fmla="*/ 150831 h 167"/>
                <a:gd name="T38" fmla="*/ 60315 w 149"/>
                <a:gd name="T39" fmla="*/ 148493 h 167"/>
                <a:gd name="T40" fmla="*/ 74506 w 149"/>
                <a:gd name="T41" fmla="*/ 154339 h 167"/>
                <a:gd name="T42" fmla="*/ 86333 w 149"/>
                <a:gd name="T43" fmla="*/ 170708 h 167"/>
                <a:gd name="T44" fmla="*/ 94611 w 149"/>
                <a:gd name="T45" fmla="*/ 195262 h 167"/>
                <a:gd name="T46" fmla="*/ 115898 w 149"/>
                <a:gd name="T47" fmla="*/ 195262 h 167"/>
                <a:gd name="T48" fmla="*/ 118264 w 149"/>
                <a:gd name="T49" fmla="*/ 192924 h 167"/>
                <a:gd name="T50" fmla="*/ 120629 w 149"/>
                <a:gd name="T51" fmla="*/ 195262 h 167"/>
                <a:gd name="T52" fmla="*/ 150195 w 149"/>
                <a:gd name="T53" fmla="*/ 195262 h 167"/>
                <a:gd name="T54" fmla="*/ 176213 w 149"/>
                <a:gd name="T55" fmla="*/ 184739 h 167"/>
                <a:gd name="T56" fmla="*/ 156108 w 149"/>
                <a:gd name="T57" fmla="*/ 148493 h 167"/>
                <a:gd name="T58" fmla="*/ 152560 w 149"/>
                <a:gd name="T59" fmla="*/ 122770 h 167"/>
                <a:gd name="T60" fmla="*/ 144282 w 149"/>
                <a:gd name="T61" fmla="*/ 116923 h 167"/>
                <a:gd name="T62" fmla="*/ 144282 w 149"/>
                <a:gd name="T63" fmla="*/ 108739 h 167"/>
                <a:gd name="T64" fmla="*/ 144282 w 149"/>
                <a:gd name="T65" fmla="*/ 98216 h 167"/>
                <a:gd name="T66" fmla="*/ 156108 w 149"/>
                <a:gd name="T67" fmla="*/ 70154 h 167"/>
                <a:gd name="T68" fmla="*/ 138369 w 149"/>
                <a:gd name="T69" fmla="*/ 58462 h 167"/>
                <a:gd name="T70" fmla="*/ 136003 w 149"/>
                <a:gd name="T71" fmla="*/ 56123 h 167"/>
                <a:gd name="T72" fmla="*/ 132455 w 149"/>
                <a:gd name="T73" fmla="*/ 50277 h 167"/>
                <a:gd name="T74" fmla="*/ 68593 w 149"/>
                <a:gd name="T75" fmla="*/ 5846 h 16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9"/>
                <a:gd name="T115" fmla="*/ 0 h 167"/>
                <a:gd name="T116" fmla="*/ 149 w 149"/>
                <a:gd name="T117" fmla="*/ 167 h 16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9" h="167">
                  <a:moveTo>
                    <a:pt x="58" y="5"/>
                  </a:moveTo>
                  <a:lnTo>
                    <a:pt x="49" y="5"/>
                  </a:lnTo>
                  <a:lnTo>
                    <a:pt x="46" y="12"/>
                  </a:lnTo>
                  <a:lnTo>
                    <a:pt x="41" y="19"/>
                  </a:lnTo>
                  <a:lnTo>
                    <a:pt x="34" y="22"/>
                  </a:lnTo>
                  <a:lnTo>
                    <a:pt x="27" y="17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12" y="5"/>
                  </a:lnTo>
                  <a:lnTo>
                    <a:pt x="14" y="17"/>
                  </a:lnTo>
                  <a:lnTo>
                    <a:pt x="17" y="19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22" y="38"/>
                  </a:lnTo>
                  <a:lnTo>
                    <a:pt x="19" y="43"/>
                  </a:lnTo>
                  <a:lnTo>
                    <a:pt x="0" y="62"/>
                  </a:lnTo>
                  <a:lnTo>
                    <a:pt x="12" y="122"/>
                  </a:lnTo>
                  <a:lnTo>
                    <a:pt x="24" y="124"/>
                  </a:lnTo>
                  <a:lnTo>
                    <a:pt x="39" y="129"/>
                  </a:lnTo>
                  <a:lnTo>
                    <a:pt x="51" y="127"/>
                  </a:lnTo>
                  <a:lnTo>
                    <a:pt x="63" y="132"/>
                  </a:lnTo>
                  <a:lnTo>
                    <a:pt x="73" y="146"/>
                  </a:lnTo>
                  <a:lnTo>
                    <a:pt x="80" y="167"/>
                  </a:lnTo>
                  <a:lnTo>
                    <a:pt x="98" y="167"/>
                  </a:lnTo>
                  <a:lnTo>
                    <a:pt x="100" y="165"/>
                  </a:lnTo>
                  <a:lnTo>
                    <a:pt x="102" y="167"/>
                  </a:lnTo>
                  <a:lnTo>
                    <a:pt x="127" y="167"/>
                  </a:lnTo>
                  <a:lnTo>
                    <a:pt x="149" y="158"/>
                  </a:lnTo>
                  <a:lnTo>
                    <a:pt x="132" y="127"/>
                  </a:lnTo>
                  <a:lnTo>
                    <a:pt x="129" y="105"/>
                  </a:lnTo>
                  <a:lnTo>
                    <a:pt x="122" y="100"/>
                  </a:lnTo>
                  <a:lnTo>
                    <a:pt x="122" y="93"/>
                  </a:lnTo>
                  <a:lnTo>
                    <a:pt x="122" y="84"/>
                  </a:lnTo>
                  <a:lnTo>
                    <a:pt x="132" y="60"/>
                  </a:lnTo>
                  <a:lnTo>
                    <a:pt x="117" y="50"/>
                  </a:lnTo>
                  <a:lnTo>
                    <a:pt x="115" y="48"/>
                  </a:lnTo>
                  <a:lnTo>
                    <a:pt x="112" y="43"/>
                  </a:lnTo>
                  <a:lnTo>
                    <a:pt x="58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0" name="Freeform 50"/>
            <p:cNvSpPr>
              <a:spLocks/>
            </p:cNvSpPr>
            <p:nvPr userDrawn="1"/>
          </p:nvSpPr>
          <p:spPr bwMode="auto">
            <a:xfrm>
              <a:off x="7958575" y="4626872"/>
              <a:ext cx="490407" cy="884266"/>
            </a:xfrm>
            <a:custGeom>
              <a:avLst/>
              <a:gdLst>
                <a:gd name="T0" fmla="*/ 3563 w 135"/>
                <a:gd name="T1" fmla="*/ 210869 h 248"/>
                <a:gd name="T2" fmla="*/ 11877 w 135"/>
                <a:gd name="T3" fmla="*/ 202714 h 248"/>
                <a:gd name="T4" fmla="*/ 29692 w 135"/>
                <a:gd name="T5" fmla="*/ 188733 h 248"/>
                <a:gd name="T6" fmla="*/ 41569 w 135"/>
                <a:gd name="T7" fmla="*/ 172423 h 248"/>
                <a:gd name="T8" fmla="*/ 43944 w 135"/>
                <a:gd name="T9" fmla="*/ 150288 h 248"/>
                <a:gd name="T10" fmla="*/ 41569 w 135"/>
                <a:gd name="T11" fmla="*/ 126987 h 248"/>
                <a:gd name="T12" fmla="*/ 43944 w 135"/>
                <a:gd name="T13" fmla="*/ 110677 h 248"/>
                <a:gd name="T14" fmla="*/ 26129 w 135"/>
                <a:gd name="T15" fmla="*/ 102522 h 248"/>
                <a:gd name="T16" fmla="*/ 11877 w 135"/>
                <a:gd name="T17" fmla="*/ 96697 h 248"/>
                <a:gd name="T18" fmla="*/ 11877 w 135"/>
                <a:gd name="T19" fmla="*/ 88542 h 248"/>
                <a:gd name="T20" fmla="*/ 64135 w 135"/>
                <a:gd name="T21" fmla="*/ 78056 h 248"/>
                <a:gd name="T22" fmla="*/ 64135 w 135"/>
                <a:gd name="T23" fmla="*/ 46601 h 248"/>
                <a:gd name="T24" fmla="*/ 61760 w 135"/>
                <a:gd name="T25" fmla="*/ 36116 h 248"/>
                <a:gd name="T26" fmla="*/ 67698 w 135"/>
                <a:gd name="T27" fmla="*/ 27960 h 248"/>
                <a:gd name="T28" fmla="*/ 72449 w 135"/>
                <a:gd name="T29" fmla="*/ 36116 h 248"/>
                <a:gd name="T30" fmla="*/ 76012 w 135"/>
                <a:gd name="T31" fmla="*/ 36116 h 248"/>
                <a:gd name="T32" fmla="*/ 81951 w 135"/>
                <a:gd name="T33" fmla="*/ 46601 h 248"/>
                <a:gd name="T34" fmla="*/ 84326 w 135"/>
                <a:gd name="T35" fmla="*/ 52426 h 248"/>
                <a:gd name="T36" fmla="*/ 93827 w 135"/>
                <a:gd name="T37" fmla="*/ 52426 h 248"/>
                <a:gd name="T38" fmla="*/ 93827 w 135"/>
                <a:gd name="T39" fmla="*/ 44271 h 248"/>
                <a:gd name="T40" fmla="*/ 87889 w 135"/>
                <a:gd name="T41" fmla="*/ 36116 h 248"/>
                <a:gd name="T42" fmla="*/ 81951 w 135"/>
                <a:gd name="T43" fmla="*/ 30291 h 248"/>
                <a:gd name="T44" fmla="*/ 78387 w 135"/>
                <a:gd name="T45" fmla="*/ 27960 h 248"/>
                <a:gd name="T46" fmla="*/ 72449 w 135"/>
                <a:gd name="T47" fmla="*/ 10485 h 248"/>
                <a:gd name="T48" fmla="*/ 93827 w 135"/>
                <a:gd name="T49" fmla="*/ 10485 h 248"/>
                <a:gd name="T50" fmla="*/ 96203 w 135"/>
                <a:gd name="T51" fmla="*/ 8155 h 248"/>
                <a:gd name="T52" fmla="*/ 98578 w 135"/>
                <a:gd name="T53" fmla="*/ 10485 h 248"/>
                <a:gd name="T54" fmla="*/ 130646 w 135"/>
                <a:gd name="T55" fmla="*/ 10485 h 248"/>
                <a:gd name="T56" fmla="*/ 154400 w 135"/>
                <a:gd name="T57" fmla="*/ 0 h 248"/>
                <a:gd name="T58" fmla="*/ 156775 w 135"/>
                <a:gd name="T59" fmla="*/ 5825 h 248"/>
                <a:gd name="T60" fmla="*/ 156775 w 135"/>
                <a:gd name="T61" fmla="*/ 13980 h 248"/>
                <a:gd name="T62" fmla="*/ 156775 w 135"/>
                <a:gd name="T63" fmla="*/ 41941 h 248"/>
                <a:gd name="T64" fmla="*/ 160338 w 135"/>
                <a:gd name="T65" fmla="*/ 54756 h 248"/>
                <a:gd name="T66" fmla="*/ 160338 w 135"/>
                <a:gd name="T67" fmla="*/ 74561 h 248"/>
                <a:gd name="T68" fmla="*/ 156775 w 135"/>
                <a:gd name="T69" fmla="*/ 86212 h 248"/>
                <a:gd name="T70" fmla="*/ 146086 w 135"/>
                <a:gd name="T71" fmla="*/ 102522 h 248"/>
                <a:gd name="T72" fmla="*/ 130646 w 135"/>
                <a:gd name="T73" fmla="*/ 110677 h 248"/>
                <a:gd name="T74" fmla="*/ 124707 w 135"/>
                <a:gd name="T75" fmla="*/ 110677 h 248"/>
                <a:gd name="T76" fmla="*/ 108080 w 135"/>
                <a:gd name="T77" fmla="*/ 122327 h 248"/>
                <a:gd name="T78" fmla="*/ 102141 w 135"/>
                <a:gd name="T79" fmla="*/ 126987 h 248"/>
                <a:gd name="T80" fmla="*/ 87889 w 135"/>
                <a:gd name="T81" fmla="*/ 144463 h 248"/>
                <a:gd name="T82" fmla="*/ 78387 w 135"/>
                <a:gd name="T83" fmla="*/ 146793 h 248"/>
                <a:gd name="T84" fmla="*/ 70074 w 135"/>
                <a:gd name="T85" fmla="*/ 154948 h 248"/>
                <a:gd name="T86" fmla="*/ 67698 w 135"/>
                <a:gd name="T87" fmla="*/ 160773 h 248"/>
                <a:gd name="T88" fmla="*/ 64135 w 135"/>
                <a:gd name="T89" fmla="*/ 172423 h 248"/>
                <a:gd name="T90" fmla="*/ 64135 w 135"/>
                <a:gd name="T91" fmla="*/ 210869 h 248"/>
                <a:gd name="T92" fmla="*/ 64135 w 135"/>
                <a:gd name="T93" fmla="*/ 233004 h 248"/>
                <a:gd name="T94" fmla="*/ 64135 w 135"/>
                <a:gd name="T95" fmla="*/ 249314 h 248"/>
                <a:gd name="T96" fmla="*/ 58197 w 135"/>
                <a:gd name="T97" fmla="*/ 255139 h 248"/>
                <a:gd name="T98" fmla="*/ 52258 w 135"/>
                <a:gd name="T99" fmla="*/ 258634 h 248"/>
                <a:gd name="T100" fmla="*/ 41569 w 135"/>
                <a:gd name="T101" fmla="*/ 260965 h 248"/>
                <a:gd name="T102" fmla="*/ 29692 w 135"/>
                <a:gd name="T103" fmla="*/ 269120 h 248"/>
                <a:gd name="T104" fmla="*/ 29692 w 135"/>
                <a:gd name="T105" fmla="*/ 274945 h 248"/>
                <a:gd name="T106" fmla="*/ 32068 w 135"/>
                <a:gd name="T107" fmla="*/ 283100 h 248"/>
                <a:gd name="T108" fmla="*/ 29692 w 135"/>
                <a:gd name="T109" fmla="*/ 285430 h 248"/>
                <a:gd name="T110" fmla="*/ 26129 w 135"/>
                <a:gd name="T111" fmla="*/ 285430 h 248"/>
                <a:gd name="T112" fmla="*/ 17815 w 135"/>
                <a:gd name="T113" fmla="*/ 288925 h 248"/>
                <a:gd name="T114" fmla="*/ 11877 w 135"/>
                <a:gd name="T115" fmla="*/ 260965 h 248"/>
                <a:gd name="T116" fmla="*/ 9502 w 135"/>
                <a:gd name="T117" fmla="*/ 258634 h 248"/>
                <a:gd name="T118" fmla="*/ 5938 w 135"/>
                <a:gd name="T119" fmla="*/ 227179 h 248"/>
                <a:gd name="T120" fmla="*/ 0 w 135"/>
                <a:gd name="T121" fmla="*/ 216694 h 248"/>
                <a:gd name="T122" fmla="*/ 3563 w 135"/>
                <a:gd name="T123" fmla="*/ 210869 h 2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5"/>
                <a:gd name="T187" fmla="*/ 0 h 248"/>
                <a:gd name="T188" fmla="*/ 135 w 135"/>
                <a:gd name="T189" fmla="*/ 248 h 2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5" h="248">
                  <a:moveTo>
                    <a:pt x="3" y="181"/>
                  </a:moveTo>
                  <a:lnTo>
                    <a:pt x="10" y="174"/>
                  </a:lnTo>
                  <a:lnTo>
                    <a:pt x="25" y="162"/>
                  </a:lnTo>
                  <a:lnTo>
                    <a:pt x="35" y="148"/>
                  </a:lnTo>
                  <a:lnTo>
                    <a:pt x="37" y="129"/>
                  </a:lnTo>
                  <a:lnTo>
                    <a:pt x="35" y="109"/>
                  </a:lnTo>
                  <a:lnTo>
                    <a:pt x="37" y="95"/>
                  </a:lnTo>
                  <a:lnTo>
                    <a:pt x="22" y="88"/>
                  </a:lnTo>
                  <a:lnTo>
                    <a:pt x="10" y="83"/>
                  </a:lnTo>
                  <a:lnTo>
                    <a:pt x="10" y="76"/>
                  </a:lnTo>
                  <a:lnTo>
                    <a:pt x="54" y="67"/>
                  </a:lnTo>
                  <a:lnTo>
                    <a:pt x="54" y="40"/>
                  </a:lnTo>
                  <a:lnTo>
                    <a:pt x="52" y="31"/>
                  </a:lnTo>
                  <a:lnTo>
                    <a:pt x="57" y="24"/>
                  </a:lnTo>
                  <a:lnTo>
                    <a:pt x="61" y="31"/>
                  </a:lnTo>
                  <a:lnTo>
                    <a:pt x="64" y="31"/>
                  </a:lnTo>
                  <a:lnTo>
                    <a:pt x="69" y="40"/>
                  </a:lnTo>
                  <a:lnTo>
                    <a:pt x="71" y="45"/>
                  </a:lnTo>
                  <a:lnTo>
                    <a:pt x="79" y="45"/>
                  </a:lnTo>
                  <a:lnTo>
                    <a:pt x="79" y="38"/>
                  </a:lnTo>
                  <a:lnTo>
                    <a:pt x="74" y="31"/>
                  </a:lnTo>
                  <a:lnTo>
                    <a:pt x="69" y="26"/>
                  </a:lnTo>
                  <a:lnTo>
                    <a:pt x="66" y="24"/>
                  </a:lnTo>
                  <a:lnTo>
                    <a:pt x="61" y="9"/>
                  </a:lnTo>
                  <a:lnTo>
                    <a:pt x="79" y="9"/>
                  </a:lnTo>
                  <a:lnTo>
                    <a:pt x="81" y="7"/>
                  </a:lnTo>
                  <a:lnTo>
                    <a:pt x="83" y="9"/>
                  </a:lnTo>
                  <a:lnTo>
                    <a:pt x="110" y="9"/>
                  </a:lnTo>
                  <a:lnTo>
                    <a:pt x="130" y="0"/>
                  </a:lnTo>
                  <a:lnTo>
                    <a:pt x="132" y="5"/>
                  </a:lnTo>
                  <a:lnTo>
                    <a:pt x="132" y="12"/>
                  </a:lnTo>
                  <a:lnTo>
                    <a:pt x="132" y="36"/>
                  </a:lnTo>
                  <a:lnTo>
                    <a:pt x="135" y="47"/>
                  </a:lnTo>
                  <a:lnTo>
                    <a:pt x="135" y="64"/>
                  </a:lnTo>
                  <a:lnTo>
                    <a:pt x="132" y="74"/>
                  </a:lnTo>
                  <a:lnTo>
                    <a:pt x="123" y="88"/>
                  </a:lnTo>
                  <a:lnTo>
                    <a:pt x="110" y="95"/>
                  </a:lnTo>
                  <a:lnTo>
                    <a:pt x="105" y="95"/>
                  </a:lnTo>
                  <a:lnTo>
                    <a:pt x="91" y="105"/>
                  </a:lnTo>
                  <a:lnTo>
                    <a:pt x="86" y="109"/>
                  </a:lnTo>
                  <a:lnTo>
                    <a:pt x="74" y="124"/>
                  </a:lnTo>
                  <a:lnTo>
                    <a:pt x="66" y="126"/>
                  </a:lnTo>
                  <a:lnTo>
                    <a:pt x="59" y="133"/>
                  </a:lnTo>
                  <a:lnTo>
                    <a:pt x="57" y="138"/>
                  </a:lnTo>
                  <a:lnTo>
                    <a:pt x="54" y="148"/>
                  </a:lnTo>
                  <a:lnTo>
                    <a:pt x="54" y="181"/>
                  </a:lnTo>
                  <a:lnTo>
                    <a:pt x="54" y="200"/>
                  </a:lnTo>
                  <a:lnTo>
                    <a:pt x="54" y="214"/>
                  </a:lnTo>
                  <a:lnTo>
                    <a:pt x="49" y="219"/>
                  </a:lnTo>
                  <a:lnTo>
                    <a:pt x="44" y="222"/>
                  </a:lnTo>
                  <a:lnTo>
                    <a:pt x="35" y="224"/>
                  </a:lnTo>
                  <a:lnTo>
                    <a:pt x="25" y="231"/>
                  </a:lnTo>
                  <a:lnTo>
                    <a:pt x="25" y="236"/>
                  </a:lnTo>
                  <a:lnTo>
                    <a:pt x="27" y="243"/>
                  </a:lnTo>
                  <a:lnTo>
                    <a:pt x="25" y="245"/>
                  </a:lnTo>
                  <a:lnTo>
                    <a:pt x="22" y="245"/>
                  </a:lnTo>
                  <a:lnTo>
                    <a:pt x="15" y="248"/>
                  </a:lnTo>
                  <a:lnTo>
                    <a:pt x="10" y="224"/>
                  </a:lnTo>
                  <a:lnTo>
                    <a:pt x="8" y="222"/>
                  </a:lnTo>
                  <a:lnTo>
                    <a:pt x="5" y="195"/>
                  </a:lnTo>
                  <a:lnTo>
                    <a:pt x="0" y="186"/>
                  </a:lnTo>
                  <a:lnTo>
                    <a:pt x="3" y="18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1" name="Freeform 51"/>
            <p:cNvSpPr>
              <a:spLocks/>
            </p:cNvSpPr>
            <p:nvPr userDrawn="1"/>
          </p:nvSpPr>
          <p:spPr bwMode="auto">
            <a:xfrm>
              <a:off x="7089442" y="5292498"/>
              <a:ext cx="966243" cy="728790"/>
            </a:xfrm>
            <a:custGeom>
              <a:avLst/>
              <a:gdLst>
                <a:gd name="T0" fmla="*/ 237528 w 266"/>
                <a:gd name="T1" fmla="*/ 10454 h 205"/>
                <a:gd name="T2" fmla="*/ 223276 w 266"/>
                <a:gd name="T3" fmla="*/ 19747 h 205"/>
                <a:gd name="T4" fmla="*/ 203086 w 266"/>
                <a:gd name="T5" fmla="*/ 27878 h 205"/>
                <a:gd name="T6" fmla="*/ 185272 w 266"/>
                <a:gd name="T7" fmla="*/ 46463 h 205"/>
                <a:gd name="T8" fmla="*/ 171020 w 266"/>
                <a:gd name="T9" fmla="*/ 63887 h 205"/>
                <a:gd name="T10" fmla="*/ 156768 w 266"/>
                <a:gd name="T11" fmla="*/ 52271 h 205"/>
                <a:gd name="T12" fmla="*/ 138954 w 266"/>
                <a:gd name="T13" fmla="*/ 58079 h 205"/>
                <a:gd name="T14" fmla="*/ 118764 w 266"/>
                <a:gd name="T15" fmla="*/ 85957 h 205"/>
                <a:gd name="T16" fmla="*/ 89073 w 266"/>
                <a:gd name="T17" fmla="*/ 91765 h 205"/>
                <a:gd name="T18" fmla="*/ 89073 w 266"/>
                <a:gd name="T19" fmla="*/ 80149 h 205"/>
                <a:gd name="T20" fmla="*/ 92636 w 266"/>
                <a:gd name="T21" fmla="*/ 60402 h 205"/>
                <a:gd name="T22" fmla="*/ 74821 w 266"/>
                <a:gd name="T23" fmla="*/ 44140 h 205"/>
                <a:gd name="T24" fmla="*/ 72446 w 266"/>
                <a:gd name="T25" fmla="*/ 108027 h 205"/>
                <a:gd name="T26" fmla="*/ 52256 w 266"/>
                <a:gd name="T27" fmla="*/ 110351 h 205"/>
                <a:gd name="T28" fmla="*/ 34442 w 266"/>
                <a:gd name="T29" fmla="*/ 110351 h 205"/>
                <a:gd name="T30" fmla="*/ 28503 w 266"/>
                <a:gd name="T31" fmla="*/ 94088 h 205"/>
                <a:gd name="T32" fmla="*/ 22565 w 266"/>
                <a:gd name="T33" fmla="*/ 94088 h 205"/>
                <a:gd name="T34" fmla="*/ 0 w 266"/>
                <a:gd name="T35" fmla="*/ 110351 h 205"/>
                <a:gd name="T36" fmla="*/ 26128 w 266"/>
                <a:gd name="T37" fmla="*/ 171915 h 205"/>
                <a:gd name="T38" fmla="*/ 36817 w 266"/>
                <a:gd name="T39" fmla="*/ 226509 h 205"/>
                <a:gd name="T40" fmla="*/ 78384 w 266"/>
                <a:gd name="T41" fmla="*/ 238125 h 205"/>
                <a:gd name="T42" fmla="*/ 124702 w 266"/>
                <a:gd name="T43" fmla="*/ 221863 h 205"/>
                <a:gd name="T44" fmla="*/ 159144 w 266"/>
                <a:gd name="T45" fmla="*/ 221863 h 205"/>
                <a:gd name="T46" fmla="*/ 199523 w 266"/>
                <a:gd name="T47" fmla="*/ 207924 h 205"/>
                <a:gd name="T48" fmla="*/ 217338 w 266"/>
                <a:gd name="T49" fmla="*/ 188177 h 205"/>
                <a:gd name="T50" fmla="*/ 281470 w 266"/>
                <a:gd name="T51" fmla="*/ 116159 h 205"/>
                <a:gd name="T52" fmla="*/ 304036 w 266"/>
                <a:gd name="T53" fmla="*/ 96412 h 205"/>
                <a:gd name="T54" fmla="*/ 301660 w 266"/>
                <a:gd name="T55" fmla="*/ 68534 h 205"/>
                <a:gd name="T56" fmla="*/ 299285 w 266"/>
                <a:gd name="T57" fmla="*/ 46463 h 205"/>
                <a:gd name="T58" fmla="*/ 295722 w 266"/>
                <a:gd name="T59" fmla="*/ 27878 h 205"/>
                <a:gd name="T60" fmla="*/ 287409 w 266"/>
                <a:gd name="T61" fmla="*/ 5808 h 205"/>
                <a:gd name="T62" fmla="*/ 245841 w 266"/>
                <a:gd name="T63" fmla="*/ 0 h 2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6"/>
                <a:gd name="T97" fmla="*/ 0 h 205"/>
                <a:gd name="T98" fmla="*/ 266 w 266"/>
                <a:gd name="T99" fmla="*/ 205 h 2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6" h="205">
                  <a:moveTo>
                    <a:pt x="207" y="0"/>
                  </a:moveTo>
                  <a:lnTo>
                    <a:pt x="200" y="9"/>
                  </a:lnTo>
                  <a:lnTo>
                    <a:pt x="193" y="12"/>
                  </a:lnTo>
                  <a:lnTo>
                    <a:pt x="188" y="17"/>
                  </a:lnTo>
                  <a:lnTo>
                    <a:pt x="181" y="21"/>
                  </a:lnTo>
                  <a:lnTo>
                    <a:pt x="171" y="24"/>
                  </a:lnTo>
                  <a:lnTo>
                    <a:pt x="163" y="31"/>
                  </a:lnTo>
                  <a:lnTo>
                    <a:pt x="156" y="40"/>
                  </a:lnTo>
                  <a:lnTo>
                    <a:pt x="151" y="55"/>
                  </a:lnTo>
                  <a:lnTo>
                    <a:pt x="144" y="55"/>
                  </a:lnTo>
                  <a:lnTo>
                    <a:pt x="139" y="52"/>
                  </a:lnTo>
                  <a:lnTo>
                    <a:pt x="132" y="45"/>
                  </a:lnTo>
                  <a:lnTo>
                    <a:pt x="124" y="48"/>
                  </a:lnTo>
                  <a:lnTo>
                    <a:pt x="117" y="50"/>
                  </a:lnTo>
                  <a:lnTo>
                    <a:pt x="110" y="64"/>
                  </a:lnTo>
                  <a:lnTo>
                    <a:pt x="100" y="74"/>
                  </a:lnTo>
                  <a:lnTo>
                    <a:pt x="88" y="79"/>
                  </a:lnTo>
                  <a:lnTo>
                    <a:pt x="75" y="79"/>
                  </a:lnTo>
                  <a:lnTo>
                    <a:pt x="73" y="74"/>
                  </a:lnTo>
                  <a:lnTo>
                    <a:pt x="75" y="69"/>
                  </a:lnTo>
                  <a:lnTo>
                    <a:pt x="78" y="67"/>
                  </a:lnTo>
                  <a:lnTo>
                    <a:pt x="78" y="52"/>
                  </a:lnTo>
                  <a:lnTo>
                    <a:pt x="73" y="43"/>
                  </a:lnTo>
                  <a:lnTo>
                    <a:pt x="63" y="38"/>
                  </a:lnTo>
                  <a:lnTo>
                    <a:pt x="63" y="91"/>
                  </a:lnTo>
                  <a:lnTo>
                    <a:pt x="61" y="93"/>
                  </a:lnTo>
                  <a:lnTo>
                    <a:pt x="56" y="95"/>
                  </a:lnTo>
                  <a:lnTo>
                    <a:pt x="44" y="95"/>
                  </a:lnTo>
                  <a:lnTo>
                    <a:pt x="31" y="95"/>
                  </a:lnTo>
                  <a:lnTo>
                    <a:pt x="29" y="95"/>
                  </a:lnTo>
                  <a:lnTo>
                    <a:pt x="24" y="88"/>
                  </a:lnTo>
                  <a:lnTo>
                    <a:pt x="24" y="81"/>
                  </a:lnTo>
                  <a:lnTo>
                    <a:pt x="22" y="79"/>
                  </a:lnTo>
                  <a:lnTo>
                    <a:pt x="19" y="8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9" y="129"/>
                  </a:lnTo>
                  <a:lnTo>
                    <a:pt x="22" y="148"/>
                  </a:lnTo>
                  <a:lnTo>
                    <a:pt x="22" y="186"/>
                  </a:lnTo>
                  <a:lnTo>
                    <a:pt x="31" y="195"/>
                  </a:lnTo>
                  <a:lnTo>
                    <a:pt x="44" y="200"/>
                  </a:lnTo>
                  <a:lnTo>
                    <a:pt x="66" y="205"/>
                  </a:lnTo>
                  <a:lnTo>
                    <a:pt x="88" y="198"/>
                  </a:lnTo>
                  <a:lnTo>
                    <a:pt x="105" y="191"/>
                  </a:lnTo>
                  <a:lnTo>
                    <a:pt x="119" y="191"/>
                  </a:lnTo>
                  <a:lnTo>
                    <a:pt x="134" y="191"/>
                  </a:lnTo>
                  <a:lnTo>
                    <a:pt x="151" y="186"/>
                  </a:lnTo>
                  <a:lnTo>
                    <a:pt x="168" y="179"/>
                  </a:lnTo>
                  <a:lnTo>
                    <a:pt x="176" y="172"/>
                  </a:lnTo>
                  <a:lnTo>
                    <a:pt x="183" y="162"/>
                  </a:lnTo>
                  <a:lnTo>
                    <a:pt x="220" y="122"/>
                  </a:lnTo>
                  <a:lnTo>
                    <a:pt x="237" y="100"/>
                  </a:lnTo>
                  <a:lnTo>
                    <a:pt x="247" y="93"/>
                  </a:lnTo>
                  <a:lnTo>
                    <a:pt x="256" y="83"/>
                  </a:lnTo>
                  <a:lnTo>
                    <a:pt x="266" y="59"/>
                  </a:lnTo>
                  <a:lnTo>
                    <a:pt x="254" y="59"/>
                  </a:lnTo>
                  <a:lnTo>
                    <a:pt x="254" y="48"/>
                  </a:lnTo>
                  <a:lnTo>
                    <a:pt x="252" y="40"/>
                  </a:lnTo>
                  <a:lnTo>
                    <a:pt x="247" y="36"/>
                  </a:lnTo>
                  <a:lnTo>
                    <a:pt x="249" y="24"/>
                  </a:lnTo>
                  <a:lnTo>
                    <a:pt x="247" y="14"/>
                  </a:lnTo>
                  <a:lnTo>
                    <a:pt x="242" y="5"/>
                  </a:lnTo>
                  <a:lnTo>
                    <a:pt x="239" y="0"/>
                  </a:lnTo>
                  <a:lnTo>
                    <a:pt x="20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2" name="Freeform 52"/>
            <p:cNvSpPr>
              <a:spLocks/>
            </p:cNvSpPr>
            <p:nvPr userDrawn="1"/>
          </p:nvSpPr>
          <p:spPr bwMode="auto">
            <a:xfrm>
              <a:off x="7958575" y="5418822"/>
              <a:ext cx="53412" cy="111750"/>
            </a:xfrm>
            <a:custGeom>
              <a:avLst/>
              <a:gdLst>
                <a:gd name="T0" fmla="*/ 5821 w 15"/>
                <a:gd name="T1" fmla="*/ 2356 h 31"/>
                <a:gd name="T2" fmla="*/ 9314 w 15"/>
                <a:gd name="T3" fmla="*/ 0 h 31"/>
                <a:gd name="T4" fmla="*/ 15135 w 15"/>
                <a:gd name="T5" fmla="*/ 2356 h 31"/>
                <a:gd name="T6" fmla="*/ 17463 w 15"/>
                <a:gd name="T7" fmla="*/ 27090 h 31"/>
                <a:gd name="T8" fmla="*/ 15135 w 15"/>
                <a:gd name="T9" fmla="*/ 32979 h 31"/>
                <a:gd name="T10" fmla="*/ 11642 w 15"/>
                <a:gd name="T11" fmla="*/ 36513 h 31"/>
                <a:gd name="T12" fmla="*/ 5821 w 15"/>
                <a:gd name="T13" fmla="*/ 32979 h 31"/>
                <a:gd name="T14" fmla="*/ 0 w 15"/>
                <a:gd name="T15" fmla="*/ 24735 h 31"/>
                <a:gd name="T16" fmla="*/ 0 w 15"/>
                <a:gd name="T17" fmla="*/ 14134 h 31"/>
                <a:gd name="T18" fmla="*/ 5821 w 15"/>
                <a:gd name="T19" fmla="*/ 2356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31"/>
                <a:gd name="T32" fmla="*/ 15 w 15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31">
                  <a:moveTo>
                    <a:pt x="5" y="2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15" y="23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5" y="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3" name="Freeform 53"/>
            <p:cNvSpPr>
              <a:spLocks/>
            </p:cNvSpPr>
            <p:nvPr userDrawn="1"/>
          </p:nvSpPr>
          <p:spPr bwMode="auto">
            <a:xfrm>
              <a:off x="7696378" y="5603449"/>
              <a:ext cx="111678" cy="111750"/>
            </a:xfrm>
            <a:custGeom>
              <a:avLst/>
              <a:gdLst>
                <a:gd name="T0" fmla="*/ 0 w 30"/>
                <a:gd name="T1" fmla="*/ 16490 h 31"/>
                <a:gd name="T2" fmla="*/ 9737 w 30"/>
                <a:gd name="T3" fmla="*/ 8245 h 31"/>
                <a:gd name="T4" fmla="*/ 9737 w 30"/>
                <a:gd name="T5" fmla="*/ 5889 h 31"/>
                <a:gd name="T6" fmla="*/ 15822 w 30"/>
                <a:gd name="T7" fmla="*/ 3534 h 31"/>
                <a:gd name="T8" fmla="*/ 18257 w 30"/>
                <a:gd name="T9" fmla="*/ 0 h 31"/>
                <a:gd name="T10" fmla="*/ 36513 w 30"/>
                <a:gd name="T11" fmla="*/ 11778 h 31"/>
                <a:gd name="T12" fmla="*/ 24342 w 30"/>
                <a:gd name="T13" fmla="*/ 25912 h 31"/>
                <a:gd name="T14" fmla="*/ 20691 w 30"/>
                <a:gd name="T15" fmla="*/ 30624 h 31"/>
                <a:gd name="T16" fmla="*/ 18257 w 30"/>
                <a:gd name="T17" fmla="*/ 34157 h 31"/>
                <a:gd name="T18" fmla="*/ 15822 w 30"/>
                <a:gd name="T19" fmla="*/ 36513 h 31"/>
                <a:gd name="T20" fmla="*/ 0 w 30"/>
                <a:gd name="T21" fmla="*/ 1649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31"/>
                <a:gd name="T35" fmla="*/ 30 w 30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31">
                  <a:moveTo>
                    <a:pt x="0" y="14"/>
                  </a:moveTo>
                  <a:lnTo>
                    <a:pt x="8" y="7"/>
                  </a:lnTo>
                  <a:lnTo>
                    <a:pt x="8" y="5"/>
                  </a:lnTo>
                  <a:lnTo>
                    <a:pt x="13" y="3"/>
                  </a:lnTo>
                  <a:lnTo>
                    <a:pt x="15" y="0"/>
                  </a:lnTo>
                  <a:lnTo>
                    <a:pt x="30" y="10"/>
                  </a:lnTo>
                  <a:lnTo>
                    <a:pt x="20" y="22"/>
                  </a:lnTo>
                  <a:lnTo>
                    <a:pt x="17" y="26"/>
                  </a:lnTo>
                  <a:lnTo>
                    <a:pt x="15" y="29"/>
                  </a:lnTo>
                  <a:lnTo>
                    <a:pt x="13" y="31"/>
                  </a:lnTo>
                  <a:lnTo>
                    <a:pt x="0" y="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4" name="Freeform 54"/>
            <p:cNvSpPr>
              <a:spLocks/>
            </p:cNvSpPr>
            <p:nvPr userDrawn="1"/>
          </p:nvSpPr>
          <p:spPr bwMode="auto">
            <a:xfrm>
              <a:off x="7652680" y="4894093"/>
              <a:ext cx="436995" cy="398405"/>
            </a:xfrm>
            <a:custGeom>
              <a:avLst/>
              <a:gdLst>
                <a:gd name="T0" fmla="*/ 0 w 120"/>
                <a:gd name="T1" fmla="*/ 36031 h 112"/>
                <a:gd name="T2" fmla="*/ 32147 w 120"/>
                <a:gd name="T3" fmla="*/ 32544 h 112"/>
                <a:gd name="T4" fmla="*/ 46434 w 120"/>
                <a:gd name="T5" fmla="*/ 24408 h 112"/>
                <a:gd name="T6" fmla="*/ 52388 w 120"/>
                <a:gd name="T7" fmla="*/ 16272 h 112"/>
                <a:gd name="T8" fmla="*/ 52388 w 120"/>
                <a:gd name="T9" fmla="*/ 13947 h 112"/>
                <a:gd name="T10" fmla="*/ 110728 w 120"/>
                <a:gd name="T11" fmla="*/ 0 h 112"/>
                <a:gd name="T12" fmla="*/ 110728 w 120"/>
                <a:gd name="T13" fmla="*/ 10460 h 112"/>
                <a:gd name="T14" fmla="*/ 125016 w 120"/>
                <a:gd name="T15" fmla="*/ 16272 h 112"/>
                <a:gd name="T16" fmla="*/ 140494 w 120"/>
                <a:gd name="T17" fmla="*/ 24408 h 112"/>
                <a:gd name="T18" fmla="*/ 140494 w 120"/>
                <a:gd name="T19" fmla="*/ 44167 h 112"/>
                <a:gd name="T20" fmla="*/ 142875 w 120"/>
                <a:gd name="T21" fmla="*/ 66250 h 112"/>
                <a:gd name="T22" fmla="*/ 136922 w 120"/>
                <a:gd name="T23" fmla="*/ 86008 h 112"/>
                <a:gd name="T24" fmla="*/ 128588 w 120"/>
                <a:gd name="T25" fmla="*/ 102280 h 112"/>
                <a:gd name="T26" fmla="*/ 110728 w 120"/>
                <a:gd name="T27" fmla="*/ 116228 h 112"/>
                <a:gd name="T28" fmla="*/ 102394 w 120"/>
                <a:gd name="T29" fmla="*/ 124364 h 112"/>
                <a:gd name="T30" fmla="*/ 98822 w 120"/>
                <a:gd name="T31" fmla="*/ 130175 h 112"/>
                <a:gd name="T32" fmla="*/ 58341 w 120"/>
                <a:gd name="T33" fmla="*/ 130175 h 112"/>
                <a:gd name="T34" fmla="*/ 58341 w 120"/>
                <a:gd name="T35" fmla="*/ 126688 h 112"/>
                <a:gd name="T36" fmla="*/ 50006 w 120"/>
                <a:gd name="T37" fmla="*/ 118552 h 112"/>
                <a:gd name="T38" fmla="*/ 44053 w 120"/>
                <a:gd name="T39" fmla="*/ 118552 h 112"/>
                <a:gd name="T40" fmla="*/ 38100 w 120"/>
                <a:gd name="T41" fmla="*/ 116228 h 112"/>
                <a:gd name="T42" fmla="*/ 38100 w 120"/>
                <a:gd name="T43" fmla="*/ 108092 h 112"/>
                <a:gd name="T44" fmla="*/ 34528 w 120"/>
                <a:gd name="T45" fmla="*/ 102280 h 112"/>
                <a:gd name="T46" fmla="*/ 29766 w 120"/>
                <a:gd name="T47" fmla="*/ 99956 h 112"/>
                <a:gd name="T48" fmla="*/ 26194 w 120"/>
                <a:gd name="T49" fmla="*/ 90658 h 112"/>
                <a:gd name="T50" fmla="*/ 17859 w 120"/>
                <a:gd name="T51" fmla="*/ 80197 h 112"/>
                <a:gd name="T52" fmla="*/ 5953 w 120"/>
                <a:gd name="T53" fmla="*/ 63925 h 112"/>
                <a:gd name="T54" fmla="*/ 0 w 120"/>
                <a:gd name="T55" fmla="*/ 36031 h 112"/>
                <a:gd name="T56" fmla="*/ 5953 w 120"/>
                <a:gd name="T57" fmla="*/ 54627 h 112"/>
                <a:gd name="T58" fmla="*/ 8334 w 120"/>
                <a:gd name="T59" fmla="*/ 68574 h 112"/>
                <a:gd name="T60" fmla="*/ 14288 w 120"/>
                <a:gd name="T61" fmla="*/ 74386 h 112"/>
                <a:gd name="T62" fmla="*/ 23813 w 120"/>
                <a:gd name="T63" fmla="*/ 88333 h 112"/>
                <a:gd name="T64" fmla="*/ 29766 w 120"/>
                <a:gd name="T65" fmla="*/ 96469 h 112"/>
                <a:gd name="T66" fmla="*/ 29766 w 120"/>
                <a:gd name="T67" fmla="*/ 99956 h 112"/>
                <a:gd name="T68" fmla="*/ 34528 w 120"/>
                <a:gd name="T69" fmla="*/ 102280 h 112"/>
                <a:gd name="T70" fmla="*/ 38100 w 120"/>
                <a:gd name="T71" fmla="*/ 113903 h 112"/>
                <a:gd name="T72" fmla="*/ 44053 w 120"/>
                <a:gd name="T73" fmla="*/ 116228 h 112"/>
                <a:gd name="T74" fmla="*/ 50006 w 120"/>
                <a:gd name="T75" fmla="*/ 118552 h 112"/>
                <a:gd name="T76" fmla="*/ 58341 w 120"/>
                <a:gd name="T77" fmla="*/ 130175 h 112"/>
                <a:gd name="T78" fmla="*/ 0 w 120"/>
                <a:gd name="T79" fmla="*/ 36031 h 1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0"/>
                <a:gd name="T121" fmla="*/ 0 h 112"/>
                <a:gd name="T122" fmla="*/ 120 w 120"/>
                <a:gd name="T123" fmla="*/ 112 h 1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0" h="112">
                  <a:moveTo>
                    <a:pt x="0" y="31"/>
                  </a:moveTo>
                  <a:lnTo>
                    <a:pt x="27" y="28"/>
                  </a:lnTo>
                  <a:lnTo>
                    <a:pt x="39" y="21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93" y="0"/>
                  </a:lnTo>
                  <a:lnTo>
                    <a:pt x="93" y="9"/>
                  </a:lnTo>
                  <a:lnTo>
                    <a:pt x="105" y="14"/>
                  </a:lnTo>
                  <a:lnTo>
                    <a:pt x="118" y="21"/>
                  </a:lnTo>
                  <a:lnTo>
                    <a:pt x="118" y="38"/>
                  </a:lnTo>
                  <a:lnTo>
                    <a:pt x="120" y="57"/>
                  </a:lnTo>
                  <a:lnTo>
                    <a:pt x="115" y="74"/>
                  </a:lnTo>
                  <a:lnTo>
                    <a:pt x="108" y="88"/>
                  </a:lnTo>
                  <a:lnTo>
                    <a:pt x="93" y="100"/>
                  </a:lnTo>
                  <a:lnTo>
                    <a:pt x="86" y="107"/>
                  </a:lnTo>
                  <a:lnTo>
                    <a:pt x="83" y="112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2" y="102"/>
                  </a:lnTo>
                  <a:lnTo>
                    <a:pt x="37" y="102"/>
                  </a:lnTo>
                  <a:lnTo>
                    <a:pt x="32" y="100"/>
                  </a:lnTo>
                  <a:lnTo>
                    <a:pt x="32" y="93"/>
                  </a:lnTo>
                  <a:lnTo>
                    <a:pt x="29" y="88"/>
                  </a:lnTo>
                  <a:lnTo>
                    <a:pt x="25" y="86"/>
                  </a:lnTo>
                  <a:lnTo>
                    <a:pt x="22" y="78"/>
                  </a:lnTo>
                  <a:lnTo>
                    <a:pt x="15" y="69"/>
                  </a:lnTo>
                  <a:lnTo>
                    <a:pt x="5" y="55"/>
                  </a:lnTo>
                  <a:lnTo>
                    <a:pt x="0" y="31"/>
                  </a:lnTo>
                  <a:lnTo>
                    <a:pt x="5" y="47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0" y="76"/>
                  </a:lnTo>
                  <a:lnTo>
                    <a:pt x="25" y="83"/>
                  </a:lnTo>
                  <a:lnTo>
                    <a:pt x="25" y="86"/>
                  </a:lnTo>
                  <a:lnTo>
                    <a:pt x="29" y="88"/>
                  </a:lnTo>
                  <a:lnTo>
                    <a:pt x="32" y="98"/>
                  </a:lnTo>
                  <a:lnTo>
                    <a:pt x="37" y="100"/>
                  </a:lnTo>
                  <a:lnTo>
                    <a:pt x="42" y="102"/>
                  </a:lnTo>
                  <a:lnTo>
                    <a:pt x="49" y="112"/>
                  </a:lnTo>
                  <a:lnTo>
                    <a:pt x="0" y="3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5" name="Freeform 55"/>
            <p:cNvSpPr>
              <a:spLocks/>
            </p:cNvSpPr>
            <p:nvPr userDrawn="1"/>
          </p:nvSpPr>
          <p:spPr bwMode="auto">
            <a:xfrm>
              <a:off x="7652680" y="4894093"/>
              <a:ext cx="436995" cy="398405"/>
            </a:xfrm>
            <a:custGeom>
              <a:avLst/>
              <a:gdLst>
                <a:gd name="T0" fmla="*/ 0 w 120"/>
                <a:gd name="T1" fmla="*/ 36031 h 112"/>
                <a:gd name="T2" fmla="*/ 32147 w 120"/>
                <a:gd name="T3" fmla="*/ 32544 h 112"/>
                <a:gd name="T4" fmla="*/ 46434 w 120"/>
                <a:gd name="T5" fmla="*/ 24408 h 112"/>
                <a:gd name="T6" fmla="*/ 52388 w 120"/>
                <a:gd name="T7" fmla="*/ 16272 h 112"/>
                <a:gd name="T8" fmla="*/ 52388 w 120"/>
                <a:gd name="T9" fmla="*/ 13947 h 112"/>
                <a:gd name="T10" fmla="*/ 110728 w 120"/>
                <a:gd name="T11" fmla="*/ 0 h 112"/>
                <a:gd name="T12" fmla="*/ 110728 w 120"/>
                <a:gd name="T13" fmla="*/ 10460 h 112"/>
                <a:gd name="T14" fmla="*/ 125016 w 120"/>
                <a:gd name="T15" fmla="*/ 16272 h 112"/>
                <a:gd name="T16" fmla="*/ 140494 w 120"/>
                <a:gd name="T17" fmla="*/ 24408 h 112"/>
                <a:gd name="T18" fmla="*/ 140494 w 120"/>
                <a:gd name="T19" fmla="*/ 44167 h 112"/>
                <a:gd name="T20" fmla="*/ 142875 w 120"/>
                <a:gd name="T21" fmla="*/ 66250 h 112"/>
                <a:gd name="T22" fmla="*/ 136922 w 120"/>
                <a:gd name="T23" fmla="*/ 86008 h 112"/>
                <a:gd name="T24" fmla="*/ 128588 w 120"/>
                <a:gd name="T25" fmla="*/ 102280 h 112"/>
                <a:gd name="T26" fmla="*/ 110728 w 120"/>
                <a:gd name="T27" fmla="*/ 116228 h 112"/>
                <a:gd name="T28" fmla="*/ 102394 w 120"/>
                <a:gd name="T29" fmla="*/ 124364 h 112"/>
                <a:gd name="T30" fmla="*/ 98822 w 120"/>
                <a:gd name="T31" fmla="*/ 130175 h 112"/>
                <a:gd name="T32" fmla="*/ 58341 w 120"/>
                <a:gd name="T33" fmla="*/ 130175 h 112"/>
                <a:gd name="T34" fmla="*/ 58341 w 120"/>
                <a:gd name="T35" fmla="*/ 126688 h 112"/>
                <a:gd name="T36" fmla="*/ 50006 w 120"/>
                <a:gd name="T37" fmla="*/ 118552 h 112"/>
                <a:gd name="T38" fmla="*/ 44053 w 120"/>
                <a:gd name="T39" fmla="*/ 118552 h 112"/>
                <a:gd name="T40" fmla="*/ 38100 w 120"/>
                <a:gd name="T41" fmla="*/ 116228 h 112"/>
                <a:gd name="T42" fmla="*/ 38100 w 120"/>
                <a:gd name="T43" fmla="*/ 108092 h 112"/>
                <a:gd name="T44" fmla="*/ 34528 w 120"/>
                <a:gd name="T45" fmla="*/ 102280 h 112"/>
                <a:gd name="T46" fmla="*/ 29766 w 120"/>
                <a:gd name="T47" fmla="*/ 99956 h 112"/>
                <a:gd name="T48" fmla="*/ 26194 w 120"/>
                <a:gd name="T49" fmla="*/ 90658 h 112"/>
                <a:gd name="T50" fmla="*/ 17859 w 120"/>
                <a:gd name="T51" fmla="*/ 80197 h 112"/>
                <a:gd name="T52" fmla="*/ 5953 w 120"/>
                <a:gd name="T53" fmla="*/ 63925 h 112"/>
                <a:gd name="T54" fmla="*/ 0 w 120"/>
                <a:gd name="T55" fmla="*/ 36031 h 112"/>
                <a:gd name="T56" fmla="*/ 5953 w 120"/>
                <a:gd name="T57" fmla="*/ 54627 h 112"/>
                <a:gd name="T58" fmla="*/ 8334 w 120"/>
                <a:gd name="T59" fmla="*/ 68574 h 112"/>
                <a:gd name="T60" fmla="*/ 14288 w 120"/>
                <a:gd name="T61" fmla="*/ 74386 h 112"/>
                <a:gd name="T62" fmla="*/ 23813 w 120"/>
                <a:gd name="T63" fmla="*/ 88333 h 112"/>
                <a:gd name="T64" fmla="*/ 29766 w 120"/>
                <a:gd name="T65" fmla="*/ 96469 h 112"/>
                <a:gd name="T66" fmla="*/ 29766 w 120"/>
                <a:gd name="T67" fmla="*/ 99956 h 112"/>
                <a:gd name="T68" fmla="*/ 34528 w 120"/>
                <a:gd name="T69" fmla="*/ 102280 h 112"/>
                <a:gd name="T70" fmla="*/ 38100 w 120"/>
                <a:gd name="T71" fmla="*/ 113903 h 112"/>
                <a:gd name="T72" fmla="*/ 44053 w 120"/>
                <a:gd name="T73" fmla="*/ 116228 h 112"/>
                <a:gd name="T74" fmla="*/ 50006 w 120"/>
                <a:gd name="T75" fmla="*/ 118552 h 112"/>
                <a:gd name="T76" fmla="*/ 58341 w 120"/>
                <a:gd name="T77" fmla="*/ 130175 h 112"/>
                <a:gd name="T78" fmla="*/ 0 w 120"/>
                <a:gd name="T79" fmla="*/ 36031 h 1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0"/>
                <a:gd name="T121" fmla="*/ 0 h 112"/>
                <a:gd name="T122" fmla="*/ 120 w 120"/>
                <a:gd name="T123" fmla="*/ 112 h 1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0" h="112">
                  <a:moveTo>
                    <a:pt x="0" y="31"/>
                  </a:moveTo>
                  <a:lnTo>
                    <a:pt x="27" y="28"/>
                  </a:lnTo>
                  <a:lnTo>
                    <a:pt x="39" y="21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93" y="0"/>
                  </a:lnTo>
                  <a:lnTo>
                    <a:pt x="93" y="9"/>
                  </a:lnTo>
                  <a:lnTo>
                    <a:pt x="105" y="14"/>
                  </a:lnTo>
                  <a:lnTo>
                    <a:pt x="118" y="21"/>
                  </a:lnTo>
                  <a:lnTo>
                    <a:pt x="118" y="38"/>
                  </a:lnTo>
                  <a:lnTo>
                    <a:pt x="120" y="57"/>
                  </a:lnTo>
                  <a:lnTo>
                    <a:pt x="115" y="74"/>
                  </a:lnTo>
                  <a:lnTo>
                    <a:pt x="108" y="88"/>
                  </a:lnTo>
                  <a:lnTo>
                    <a:pt x="93" y="100"/>
                  </a:lnTo>
                  <a:lnTo>
                    <a:pt x="86" y="107"/>
                  </a:lnTo>
                  <a:lnTo>
                    <a:pt x="83" y="112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2" y="102"/>
                  </a:lnTo>
                  <a:lnTo>
                    <a:pt x="37" y="102"/>
                  </a:lnTo>
                  <a:lnTo>
                    <a:pt x="32" y="100"/>
                  </a:lnTo>
                  <a:lnTo>
                    <a:pt x="32" y="93"/>
                  </a:lnTo>
                  <a:lnTo>
                    <a:pt x="29" y="88"/>
                  </a:lnTo>
                  <a:lnTo>
                    <a:pt x="25" y="86"/>
                  </a:lnTo>
                  <a:lnTo>
                    <a:pt x="22" y="78"/>
                  </a:lnTo>
                  <a:lnTo>
                    <a:pt x="15" y="69"/>
                  </a:lnTo>
                  <a:lnTo>
                    <a:pt x="5" y="55"/>
                  </a:lnTo>
                  <a:lnTo>
                    <a:pt x="0" y="31"/>
                  </a:lnTo>
                  <a:lnTo>
                    <a:pt x="5" y="47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0" y="76"/>
                  </a:lnTo>
                  <a:lnTo>
                    <a:pt x="25" y="83"/>
                  </a:lnTo>
                  <a:lnTo>
                    <a:pt x="25" y="86"/>
                  </a:lnTo>
                  <a:lnTo>
                    <a:pt x="29" y="88"/>
                  </a:lnTo>
                  <a:lnTo>
                    <a:pt x="32" y="98"/>
                  </a:lnTo>
                  <a:lnTo>
                    <a:pt x="37" y="100"/>
                  </a:lnTo>
                  <a:lnTo>
                    <a:pt x="42" y="102"/>
                  </a:lnTo>
                  <a:lnTo>
                    <a:pt x="49" y="112"/>
                  </a:lnTo>
                  <a:lnTo>
                    <a:pt x="0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6" name="Freeform 56"/>
            <p:cNvSpPr>
              <a:spLocks/>
            </p:cNvSpPr>
            <p:nvPr userDrawn="1"/>
          </p:nvSpPr>
          <p:spPr bwMode="auto">
            <a:xfrm>
              <a:off x="7652680" y="4894093"/>
              <a:ext cx="436995" cy="398405"/>
            </a:xfrm>
            <a:custGeom>
              <a:avLst/>
              <a:gdLst>
                <a:gd name="T0" fmla="*/ 0 w 120"/>
                <a:gd name="T1" fmla="*/ 36031 h 112"/>
                <a:gd name="T2" fmla="*/ 32147 w 120"/>
                <a:gd name="T3" fmla="*/ 32544 h 112"/>
                <a:gd name="T4" fmla="*/ 46434 w 120"/>
                <a:gd name="T5" fmla="*/ 24408 h 112"/>
                <a:gd name="T6" fmla="*/ 52388 w 120"/>
                <a:gd name="T7" fmla="*/ 16272 h 112"/>
                <a:gd name="T8" fmla="*/ 52388 w 120"/>
                <a:gd name="T9" fmla="*/ 13947 h 112"/>
                <a:gd name="T10" fmla="*/ 110728 w 120"/>
                <a:gd name="T11" fmla="*/ 0 h 112"/>
                <a:gd name="T12" fmla="*/ 110728 w 120"/>
                <a:gd name="T13" fmla="*/ 10460 h 112"/>
                <a:gd name="T14" fmla="*/ 125016 w 120"/>
                <a:gd name="T15" fmla="*/ 16272 h 112"/>
                <a:gd name="T16" fmla="*/ 140494 w 120"/>
                <a:gd name="T17" fmla="*/ 24408 h 112"/>
                <a:gd name="T18" fmla="*/ 140494 w 120"/>
                <a:gd name="T19" fmla="*/ 44167 h 112"/>
                <a:gd name="T20" fmla="*/ 142875 w 120"/>
                <a:gd name="T21" fmla="*/ 66250 h 112"/>
                <a:gd name="T22" fmla="*/ 136922 w 120"/>
                <a:gd name="T23" fmla="*/ 86008 h 112"/>
                <a:gd name="T24" fmla="*/ 128588 w 120"/>
                <a:gd name="T25" fmla="*/ 102280 h 112"/>
                <a:gd name="T26" fmla="*/ 110728 w 120"/>
                <a:gd name="T27" fmla="*/ 116228 h 112"/>
                <a:gd name="T28" fmla="*/ 102394 w 120"/>
                <a:gd name="T29" fmla="*/ 124364 h 112"/>
                <a:gd name="T30" fmla="*/ 98822 w 120"/>
                <a:gd name="T31" fmla="*/ 130175 h 112"/>
                <a:gd name="T32" fmla="*/ 58341 w 120"/>
                <a:gd name="T33" fmla="*/ 130175 h 112"/>
                <a:gd name="T34" fmla="*/ 58341 w 120"/>
                <a:gd name="T35" fmla="*/ 126688 h 112"/>
                <a:gd name="T36" fmla="*/ 50006 w 120"/>
                <a:gd name="T37" fmla="*/ 118552 h 112"/>
                <a:gd name="T38" fmla="*/ 44053 w 120"/>
                <a:gd name="T39" fmla="*/ 118552 h 112"/>
                <a:gd name="T40" fmla="*/ 38100 w 120"/>
                <a:gd name="T41" fmla="*/ 116228 h 112"/>
                <a:gd name="T42" fmla="*/ 38100 w 120"/>
                <a:gd name="T43" fmla="*/ 108092 h 112"/>
                <a:gd name="T44" fmla="*/ 34528 w 120"/>
                <a:gd name="T45" fmla="*/ 102280 h 112"/>
                <a:gd name="T46" fmla="*/ 29766 w 120"/>
                <a:gd name="T47" fmla="*/ 99956 h 112"/>
                <a:gd name="T48" fmla="*/ 26194 w 120"/>
                <a:gd name="T49" fmla="*/ 90658 h 112"/>
                <a:gd name="T50" fmla="*/ 17859 w 120"/>
                <a:gd name="T51" fmla="*/ 80197 h 112"/>
                <a:gd name="T52" fmla="*/ 5953 w 120"/>
                <a:gd name="T53" fmla="*/ 63925 h 112"/>
                <a:gd name="T54" fmla="*/ 0 w 120"/>
                <a:gd name="T55" fmla="*/ 36031 h 112"/>
                <a:gd name="T56" fmla="*/ 5953 w 120"/>
                <a:gd name="T57" fmla="*/ 54627 h 112"/>
                <a:gd name="T58" fmla="*/ 8334 w 120"/>
                <a:gd name="T59" fmla="*/ 68574 h 112"/>
                <a:gd name="T60" fmla="*/ 14288 w 120"/>
                <a:gd name="T61" fmla="*/ 74386 h 112"/>
                <a:gd name="T62" fmla="*/ 23813 w 120"/>
                <a:gd name="T63" fmla="*/ 88333 h 112"/>
                <a:gd name="T64" fmla="*/ 29766 w 120"/>
                <a:gd name="T65" fmla="*/ 96469 h 112"/>
                <a:gd name="T66" fmla="*/ 29766 w 120"/>
                <a:gd name="T67" fmla="*/ 99956 h 112"/>
                <a:gd name="T68" fmla="*/ 34528 w 120"/>
                <a:gd name="T69" fmla="*/ 102280 h 112"/>
                <a:gd name="T70" fmla="*/ 38100 w 120"/>
                <a:gd name="T71" fmla="*/ 113903 h 112"/>
                <a:gd name="T72" fmla="*/ 44053 w 120"/>
                <a:gd name="T73" fmla="*/ 116228 h 112"/>
                <a:gd name="T74" fmla="*/ 50006 w 120"/>
                <a:gd name="T75" fmla="*/ 118552 h 112"/>
                <a:gd name="T76" fmla="*/ 58341 w 120"/>
                <a:gd name="T77" fmla="*/ 130175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112"/>
                <a:gd name="T119" fmla="*/ 120 w 120"/>
                <a:gd name="T120" fmla="*/ 112 h 1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112">
                  <a:moveTo>
                    <a:pt x="0" y="31"/>
                  </a:moveTo>
                  <a:lnTo>
                    <a:pt x="27" y="28"/>
                  </a:lnTo>
                  <a:lnTo>
                    <a:pt x="39" y="21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93" y="0"/>
                  </a:lnTo>
                  <a:lnTo>
                    <a:pt x="93" y="9"/>
                  </a:lnTo>
                  <a:lnTo>
                    <a:pt x="105" y="14"/>
                  </a:lnTo>
                  <a:lnTo>
                    <a:pt x="118" y="21"/>
                  </a:lnTo>
                  <a:lnTo>
                    <a:pt x="118" y="38"/>
                  </a:lnTo>
                  <a:lnTo>
                    <a:pt x="120" y="57"/>
                  </a:lnTo>
                  <a:lnTo>
                    <a:pt x="115" y="74"/>
                  </a:lnTo>
                  <a:lnTo>
                    <a:pt x="108" y="88"/>
                  </a:lnTo>
                  <a:lnTo>
                    <a:pt x="93" y="100"/>
                  </a:lnTo>
                  <a:lnTo>
                    <a:pt x="86" y="107"/>
                  </a:lnTo>
                  <a:lnTo>
                    <a:pt x="83" y="112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2" y="102"/>
                  </a:lnTo>
                  <a:lnTo>
                    <a:pt x="37" y="102"/>
                  </a:lnTo>
                  <a:lnTo>
                    <a:pt x="32" y="100"/>
                  </a:lnTo>
                  <a:lnTo>
                    <a:pt x="32" y="93"/>
                  </a:lnTo>
                  <a:lnTo>
                    <a:pt x="29" y="88"/>
                  </a:lnTo>
                  <a:lnTo>
                    <a:pt x="25" y="86"/>
                  </a:lnTo>
                  <a:lnTo>
                    <a:pt x="22" y="78"/>
                  </a:lnTo>
                  <a:lnTo>
                    <a:pt x="15" y="69"/>
                  </a:lnTo>
                  <a:lnTo>
                    <a:pt x="5" y="55"/>
                  </a:lnTo>
                  <a:lnTo>
                    <a:pt x="0" y="31"/>
                  </a:lnTo>
                  <a:lnTo>
                    <a:pt x="5" y="47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0" y="76"/>
                  </a:lnTo>
                  <a:lnTo>
                    <a:pt x="25" y="83"/>
                  </a:lnTo>
                  <a:lnTo>
                    <a:pt x="25" y="86"/>
                  </a:lnTo>
                  <a:lnTo>
                    <a:pt x="29" y="88"/>
                  </a:lnTo>
                  <a:lnTo>
                    <a:pt x="32" y="98"/>
                  </a:lnTo>
                  <a:lnTo>
                    <a:pt x="37" y="100"/>
                  </a:lnTo>
                  <a:lnTo>
                    <a:pt x="42" y="102"/>
                  </a:lnTo>
                  <a:lnTo>
                    <a:pt x="49" y="11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7" name="Freeform 57"/>
            <p:cNvSpPr>
              <a:spLocks/>
            </p:cNvSpPr>
            <p:nvPr userDrawn="1"/>
          </p:nvSpPr>
          <p:spPr bwMode="auto">
            <a:xfrm>
              <a:off x="7618690" y="2236441"/>
              <a:ext cx="606939" cy="621901"/>
            </a:xfrm>
            <a:custGeom>
              <a:avLst/>
              <a:gdLst>
                <a:gd name="T0" fmla="*/ 0 w 167"/>
                <a:gd name="T1" fmla="*/ 203200 h 175"/>
                <a:gd name="T2" fmla="*/ 0 w 167"/>
                <a:gd name="T3" fmla="*/ 0 h 175"/>
                <a:gd name="T4" fmla="*/ 38024 w 167"/>
                <a:gd name="T5" fmla="*/ 3483 h 175"/>
                <a:gd name="T6" fmla="*/ 43965 w 167"/>
                <a:gd name="T7" fmla="*/ 5806 h 175"/>
                <a:gd name="T8" fmla="*/ 61789 w 167"/>
                <a:gd name="T9" fmla="*/ 13934 h 175"/>
                <a:gd name="T10" fmla="*/ 96248 w 167"/>
                <a:gd name="T11" fmla="*/ 5806 h 175"/>
                <a:gd name="T12" fmla="*/ 102190 w 167"/>
                <a:gd name="T13" fmla="*/ 3483 h 175"/>
                <a:gd name="T14" fmla="*/ 122390 w 167"/>
                <a:gd name="T15" fmla="*/ 5806 h 175"/>
                <a:gd name="T16" fmla="*/ 122390 w 167"/>
                <a:gd name="T17" fmla="*/ 13934 h 175"/>
                <a:gd name="T18" fmla="*/ 128331 w 167"/>
                <a:gd name="T19" fmla="*/ 33673 h 175"/>
                <a:gd name="T20" fmla="*/ 162790 w 167"/>
                <a:gd name="T21" fmla="*/ 97536 h 175"/>
                <a:gd name="T22" fmla="*/ 198438 w 167"/>
                <a:gd name="T23" fmla="*/ 171849 h 175"/>
                <a:gd name="T24" fmla="*/ 186555 w 167"/>
                <a:gd name="T25" fmla="*/ 183461 h 175"/>
                <a:gd name="T26" fmla="*/ 174673 w 167"/>
                <a:gd name="T27" fmla="*/ 193911 h 175"/>
                <a:gd name="T28" fmla="*/ 156849 w 167"/>
                <a:gd name="T29" fmla="*/ 203200 h 175"/>
                <a:gd name="T30" fmla="*/ 0 w 167"/>
                <a:gd name="T31" fmla="*/ 203200 h 1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7"/>
                <a:gd name="T49" fmla="*/ 0 h 175"/>
                <a:gd name="T50" fmla="*/ 167 w 167"/>
                <a:gd name="T51" fmla="*/ 175 h 1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7" h="175">
                  <a:moveTo>
                    <a:pt x="0" y="175"/>
                  </a:moveTo>
                  <a:lnTo>
                    <a:pt x="0" y="0"/>
                  </a:lnTo>
                  <a:lnTo>
                    <a:pt x="32" y="3"/>
                  </a:lnTo>
                  <a:lnTo>
                    <a:pt x="37" y="5"/>
                  </a:lnTo>
                  <a:lnTo>
                    <a:pt x="52" y="12"/>
                  </a:lnTo>
                  <a:lnTo>
                    <a:pt x="81" y="5"/>
                  </a:lnTo>
                  <a:lnTo>
                    <a:pt x="86" y="3"/>
                  </a:lnTo>
                  <a:lnTo>
                    <a:pt x="103" y="5"/>
                  </a:lnTo>
                  <a:lnTo>
                    <a:pt x="103" y="12"/>
                  </a:lnTo>
                  <a:lnTo>
                    <a:pt x="108" y="29"/>
                  </a:lnTo>
                  <a:lnTo>
                    <a:pt x="137" y="84"/>
                  </a:lnTo>
                  <a:lnTo>
                    <a:pt x="167" y="148"/>
                  </a:lnTo>
                  <a:lnTo>
                    <a:pt x="157" y="158"/>
                  </a:lnTo>
                  <a:lnTo>
                    <a:pt x="147" y="167"/>
                  </a:lnTo>
                  <a:lnTo>
                    <a:pt x="132" y="175"/>
                  </a:lnTo>
                  <a:lnTo>
                    <a:pt x="0" y="17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8" name="Freeform 58"/>
            <p:cNvSpPr>
              <a:spLocks/>
            </p:cNvSpPr>
            <p:nvPr userDrawn="1"/>
          </p:nvSpPr>
          <p:spPr bwMode="auto">
            <a:xfrm>
              <a:off x="8594647" y="4636589"/>
              <a:ext cx="378729" cy="753081"/>
            </a:xfrm>
            <a:custGeom>
              <a:avLst/>
              <a:gdLst>
                <a:gd name="T0" fmla="*/ 112032 w 105"/>
                <a:gd name="T1" fmla="*/ 0 h 212"/>
                <a:gd name="T2" fmla="*/ 103777 w 105"/>
                <a:gd name="T3" fmla="*/ 3482 h 212"/>
                <a:gd name="T4" fmla="*/ 95522 w 105"/>
                <a:gd name="T5" fmla="*/ 11607 h 212"/>
                <a:gd name="T6" fmla="*/ 86088 w 105"/>
                <a:gd name="T7" fmla="*/ 25535 h 212"/>
                <a:gd name="T8" fmla="*/ 77833 w 105"/>
                <a:gd name="T9" fmla="*/ 33659 h 212"/>
                <a:gd name="T10" fmla="*/ 57785 w 105"/>
                <a:gd name="T11" fmla="*/ 55712 h 212"/>
                <a:gd name="T12" fmla="*/ 51889 w 105"/>
                <a:gd name="T13" fmla="*/ 63837 h 212"/>
                <a:gd name="T14" fmla="*/ 43634 w 105"/>
                <a:gd name="T15" fmla="*/ 69640 h 212"/>
                <a:gd name="T16" fmla="*/ 37737 w 105"/>
                <a:gd name="T17" fmla="*/ 71962 h 212"/>
                <a:gd name="T18" fmla="*/ 23586 w 105"/>
                <a:gd name="T19" fmla="*/ 75444 h 212"/>
                <a:gd name="T20" fmla="*/ 14151 w 105"/>
                <a:gd name="T21" fmla="*/ 83568 h 212"/>
                <a:gd name="T22" fmla="*/ 8255 w 105"/>
                <a:gd name="T23" fmla="*/ 102139 h 212"/>
                <a:gd name="T24" fmla="*/ 8255 w 105"/>
                <a:gd name="T25" fmla="*/ 121870 h 212"/>
                <a:gd name="T26" fmla="*/ 17689 w 105"/>
                <a:gd name="T27" fmla="*/ 129995 h 212"/>
                <a:gd name="T28" fmla="*/ 20048 w 105"/>
                <a:gd name="T29" fmla="*/ 138120 h 212"/>
                <a:gd name="T30" fmla="*/ 20048 w 105"/>
                <a:gd name="T31" fmla="*/ 143923 h 212"/>
                <a:gd name="T32" fmla="*/ 8255 w 105"/>
                <a:gd name="T33" fmla="*/ 155530 h 212"/>
                <a:gd name="T34" fmla="*/ 2359 w 105"/>
                <a:gd name="T35" fmla="*/ 169458 h 212"/>
                <a:gd name="T36" fmla="*/ 0 w 105"/>
                <a:gd name="T37" fmla="*/ 185707 h 212"/>
                <a:gd name="T38" fmla="*/ 2359 w 105"/>
                <a:gd name="T39" fmla="*/ 207760 h 212"/>
                <a:gd name="T40" fmla="*/ 11793 w 105"/>
                <a:gd name="T41" fmla="*/ 233295 h 212"/>
                <a:gd name="T42" fmla="*/ 25944 w 105"/>
                <a:gd name="T43" fmla="*/ 233295 h 212"/>
                <a:gd name="T44" fmla="*/ 31841 w 105"/>
                <a:gd name="T45" fmla="*/ 233295 h 212"/>
                <a:gd name="T46" fmla="*/ 31841 w 105"/>
                <a:gd name="T47" fmla="*/ 233295 h 212"/>
                <a:gd name="T48" fmla="*/ 31841 w 105"/>
                <a:gd name="T49" fmla="*/ 235616 h 212"/>
                <a:gd name="T50" fmla="*/ 34199 w 105"/>
                <a:gd name="T51" fmla="*/ 241419 h 212"/>
                <a:gd name="T52" fmla="*/ 40096 w 105"/>
                <a:gd name="T53" fmla="*/ 246062 h 212"/>
                <a:gd name="T54" fmla="*/ 51889 w 105"/>
                <a:gd name="T55" fmla="*/ 246062 h 212"/>
                <a:gd name="T56" fmla="*/ 63681 w 105"/>
                <a:gd name="T57" fmla="*/ 237937 h 212"/>
                <a:gd name="T58" fmla="*/ 71936 w 105"/>
                <a:gd name="T59" fmla="*/ 221688 h 212"/>
                <a:gd name="T60" fmla="*/ 83729 w 105"/>
                <a:gd name="T61" fmla="*/ 183386 h 212"/>
                <a:gd name="T62" fmla="*/ 83729 w 105"/>
                <a:gd name="T63" fmla="*/ 169458 h 212"/>
                <a:gd name="T64" fmla="*/ 83729 w 105"/>
                <a:gd name="T65" fmla="*/ 161333 h 212"/>
                <a:gd name="T66" fmla="*/ 91984 w 105"/>
                <a:gd name="T67" fmla="*/ 143923 h 212"/>
                <a:gd name="T68" fmla="*/ 103777 w 105"/>
                <a:gd name="T69" fmla="*/ 111424 h 212"/>
                <a:gd name="T70" fmla="*/ 109674 w 105"/>
                <a:gd name="T71" fmla="*/ 71962 h 212"/>
                <a:gd name="T72" fmla="*/ 115570 w 105"/>
                <a:gd name="T73" fmla="*/ 58033 h 212"/>
                <a:gd name="T74" fmla="*/ 117929 w 105"/>
                <a:gd name="T75" fmla="*/ 35981 h 212"/>
                <a:gd name="T76" fmla="*/ 123825 w 105"/>
                <a:gd name="T77" fmla="*/ 13928 h 212"/>
                <a:gd name="T78" fmla="*/ 121466 w 105"/>
                <a:gd name="T79" fmla="*/ 5803 h 212"/>
                <a:gd name="T80" fmla="*/ 112032 w 105"/>
                <a:gd name="T81" fmla="*/ 0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5"/>
                <a:gd name="T124" fmla="*/ 0 h 212"/>
                <a:gd name="T125" fmla="*/ 105 w 105"/>
                <a:gd name="T126" fmla="*/ 212 h 2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5" h="212">
                  <a:moveTo>
                    <a:pt x="95" y="0"/>
                  </a:moveTo>
                  <a:lnTo>
                    <a:pt x="88" y="3"/>
                  </a:lnTo>
                  <a:lnTo>
                    <a:pt x="81" y="10"/>
                  </a:lnTo>
                  <a:lnTo>
                    <a:pt x="73" y="22"/>
                  </a:lnTo>
                  <a:lnTo>
                    <a:pt x="66" y="29"/>
                  </a:lnTo>
                  <a:lnTo>
                    <a:pt x="49" y="48"/>
                  </a:lnTo>
                  <a:lnTo>
                    <a:pt x="44" y="55"/>
                  </a:lnTo>
                  <a:lnTo>
                    <a:pt x="37" y="60"/>
                  </a:lnTo>
                  <a:lnTo>
                    <a:pt x="32" y="62"/>
                  </a:lnTo>
                  <a:lnTo>
                    <a:pt x="20" y="65"/>
                  </a:lnTo>
                  <a:lnTo>
                    <a:pt x="12" y="72"/>
                  </a:lnTo>
                  <a:lnTo>
                    <a:pt x="7" y="88"/>
                  </a:lnTo>
                  <a:lnTo>
                    <a:pt x="7" y="105"/>
                  </a:lnTo>
                  <a:lnTo>
                    <a:pt x="15" y="112"/>
                  </a:lnTo>
                  <a:lnTo>
                    <a:pt x="17" y="119"/>
                  </a:lnTo>
                  <a:lnTo>
                    <a:pt x="17" y="124"/>
                  </a:lnTo>
                  <a:lnTo>
                    <a:pt x="7" y="134"/>
                  </a:lnTo>
                  <a:lnTo>
                    <a:pt x="2" y="146"/>
                  </a:lnTo>
                  <a:lnTo>
                    <a:pt x="0" y="160"/>
                  </a:lnTo>
                  <a:lnTo>
                    <a:pt x="2" y="179"/>
                  </a:lnTo>
                  <a:lnTo>
                    <a:pt x="10" y="201"/>
                  </a:lnTo>
                  <a:lnTo>
                    <a:pt x="22" y="201"/>
                  </a:lnTo>
                  <a:lnTo>
                    <a:pt x="27" y="201"/>
                  </a:lnTo>
                  <a:lnTo>
                    <a:pt x="27" y="203"/>
                  </a:lnTo>
                  <a:lnTo>
                    <a:pt x="29" y="208"/>
                  </a:lnTo>
                  <a:lnTo>
                    <a:pt x="34" y="212"/>
                  </a:lnTo>
                  <a:lnTo>
                    <a:pt x="44" y="212"/>
                  </a:lnTo>
                  <a:lnTo>
                    <a:pt x="54" y="205"/>
                  </a:lnTo>
                  <a:lnTo>
                    <a:pt x="61" y="191"/>
                  </a:lnTo>
                  <a:lnTo>
                    <a:pt x="71" y="158"/>
                  </a:lnTo>
                  <a:lnTo>
                    <a:pt x="71" y="146"/>
                  </a:lnTo>
                  <a:lnTo>
                    <a:pt x="71" y="139"/>
                  </a:lnTo>
                  <a:lnTo>
                    <a:pt x="78" y="124"/>
                  </a:lnTo>
                  <a:lnTo>
                    <a:pt x="88" y="96"/>
                  </a:lnTo>
                  <a:lnTo>
                    <a:pt x="93" y="62"/>
                  </a:lnTo>
                  <a:lnTo>
                    <a:pt x="98" y="50"/>
                  </a:lnTo>
                  <a:lnTo>
                    <a:pt x="100" y="31"/>
                  </a:lnTo>
                  <a:lnTo>
                    <a:pt x="105" y="12"/>
                  </a:lnTo>
                  <a:lnTo>
                    <a:pt x="103" y="5"/>
                  </a:lnTo>
                  <a:lnTo>
                    <a:pt x="9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9" name="Freeform 31"/>
            <p:cNvSpPr>
              <a:spLocks/>
            </p:cNvSpPr>
            <p:nvPr userDrawn="1"/>
          </p:nvSpPr>
          <p:spPr bwMode="auto">
            <a:xfrm>
              <a:off x="6987474" y="3284984"/>
              <a:ext cx="824886" cy="648071"/>
            </a:xfrm>
            <a:custGeom>
              <a:avLst/>
              <a:gdLst>
                <a:gd name="T0" fmla="*/ 151209 w 176"/>
                <a:gd name="T1" fmla="*/ 0 h 98"/>
                <a:gd name="T2" fmla="*/ 136922 w 176"/>
                <a:gd name="T3" fmla="*/ 3499 h 98"/>
                <a:gd name="T4" fmla="*/ 125016 w 176"/>
                <a:gd name="T5" fmla="*/ 8164 h 98"/>
                <a:gd name="T6" fmla="*/ 119062 w 176"/>
                <a:gd name="T7" fmla="*/ 17495 h 98"/>
                <a:gd name="T8" fmla="*/ 113109 w 176"/>
                <a:gd name="T9" fmla="*/ 31491 h 98"/>
                <a:gd name="T10" fmla="*/ 104775 w 176"/>
                <a:gd name="T11" fmla="*/ 39655 h 98"/>
                <a:gd name="T12" fmla="*/ 98822 w 176"/>
                <a:gd name="T13" fmla="*/ 39655 h 98"/>
                <a:gd name="T14" fmla="*/ 86916 w 176"/>
                <a:gd name="T15" fmla="*/ 33823 h 98"/>
                <a:gd name="T16" fmla="*/ 84534 w 176"/>
                <a:gd name="T17" fmla="*/ 33823 h 98"/>
                <a:gd name="T18" fmla="*/ 78581 w 176"/>
                <a:gd name="T19" fmla="*/ 36156 h 98"/>
                <a:gd name="T20" fmla="*/ 36909 w 176"/>
                <a:gd name="T21" fmla="*/ 47819 h 98"/>
                <a:gd name="T22" fmla="*/ 14287 w 176"/>
                <a:gd name="T23" fmla="*/ 50152 h 98"/>
                <a:gd name="T24" fmla="*/ 10716 w 176"/>
                <a:gd name="T25" fmla="*/ 55984 h 98"/>
                <a:gd name="T26" fmla="*/ 5953 w 176"/>
                <a:gd name="T27" fmla="*/ 67647 h 98"/>
                <a:gd name="T28" fmla="*/ 2381 w 176"/>
                <a:gd name="T29" fmla="*/ 67647 h 98"/>
                <a:gd name="T30" fmla="*/ 0 w 176"/>
                <a:gd name="T31" fmla="*/ 69980 h 98"/>
                <a:gd name="T32" fmla="*/ 0 w 176"/>
                <a:gd name="T33" fmla="*/ 69980 h 98"/>
                <a:gd name="T34" fmla="*/ 2381 w 176"/>
                <a:gd name="T35" fmla="*/ 72312 h 98"/>
                <a:gd name="T36" fmla="*/ 5953 w 176"/>
                <a:gd name="T37" fmla="*/ 78144 h 98"/>
                <a:gd name="T38" fmla="*/ 8334 w 176"/>
                <a:gd name="T39" fmla="*/ 89807 h 98"/>
                <a:gd name="T40" fmla="*/ 16669 w 176"/>
                <a:gd name="T41" fmla="*/ 103803 h 98"/>
                <a:gd name="T42" fmla="*/ 34528 w 176"/>
                <a:gd name="T43" fmla="*/ 114300 h 98"/>
                <a:gd name="T44" fmla="*/ 52388 w 176"/>
                <a:gd name="T45" fmla="*/ 100304 h 98"/>
                <a:gd name="T46" fmla="*/ 58341 w 176"/>
                <a:gd name="T47" fmla="*/ 92140 h 98"/>
                <a:gd name="T48" fmla="*/ 66675 w 176"/>
                <a:gd name="T49" fmla="*/ 83976 h 98"/>
                <a:gd name="T50" fmla="*/ 72628 w 176"/>
                <a:gd name="T51" fmla="*/ 80477 h 98"/>
                <a:gd name="T52" fmla="*/ 80963 w 176"/>
                <a:gd name="T53" fmla="*/ 80477 h 98"/>
                <a:gd name="T54" fmla="*/ 89297 w 176"/>
                <a:gd name="T55" fmla="*/ 97971 h 98"/>
                <a:gd name="T56" fmla="*/ 104775 w 176"/>
                <a:gd name="T57" fmla="*/ 94472 h 98"/>
                <a:gd name="T58" fmla="*/ 127397 w 176"/>
                <a:gd name="T59" fmla="*/ 94472 h 98"/>
                <a:gd name="T60" fmla="*/ 165497 w 176"/>
                <a:gd name="T61" fmla="*/ 83976 h 98"/>
                <a:gd name="T62" fmla="*/ 209550 w 176"/>
                <a:gd name="T63" fmla="*/ 75811 h 98"/>
                <a:gd name="T64" fmla="*/ 197644 w 176"/>
                <a:gd name="T65" fmla="*/ 58316 h 98"/>
                <a:gd name="T66" fmla="*/ 173831 w 176"/>
                <a:gd name="T67" fmla="*/ 31491 h 98"/>
                <a:gd name="T68" fmla="*/ 163116 w 176"/>
                <a:gd name="T69" fmla="*/ 19828 h 98"/>
                <a:gd name="T70" fmla="*/ 151209 w 176"/>
                <a:gd name="T71" fmla="*/ 0 h 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6"/>
                <a:gd name="T109" fmla="*/ 0 h 98"/>
                <a:gd name="T110" fmla="*/ 176 w 176"/>
                <a:gd name="T111" fmla="*/ 98 h 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6" h="98">
                  <a:moveTo>
                    <a:pt x="127" y="0"/>
                  </a:moveTo>
                  <a:lnTo>
                    <a:pt x="115" y="3"/>
                  </a:lnTo>
                  <a:lnTo>
                    <a:pt x="105" y="7"/>
                  </a:lnTo>
                  <a:lnTo>
                    <a:pt x="100" y="15"/>
                  </a:lnTo>
                  <a:lnTo>
                    <a:pt x="95" y="27"/>
                  </a:lnTo>
                  <a:lnTo>
                    <a:pt x="88" y="34"/>
                  </a:lnTo>
                  <a:lnTo>
                    <a:pt x="83" y="34"/>
                  </a:lnTo>
                  <a:lnTo>
                    <a:pt x="73" y="29"/>
                  </a:lnTo>
                  <a:lnTo>
                    <a:pt x="71" y="29"/>
                  </a:lnTo>
                  <a:lnTo>
                    <a:pt x="66" y="31"/>
                  </a:lnTo>
                  <a:lnTo>
                    <a:pt x="31" y="41"/>
                  </a:lnTo>
                  <a:lnTo>
                    <a:pt x="12" y="43"/>
                  </a:lnTo>
                  <a:lnTo>
                    <a:pt x="9" y="48"/>
                  </a:lnTo>
                  <a:lnTo>
                    <a:pt x="5" y="58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5" y="67"/>
                  </a:lnTo>
                  <a:lnTo>
                    <a:pt x="7" y="77"/>
                  </a:lnTo>
                  <a:lnTo>
                    <a:pt x="14" y="89"/>
                  </a:lnTo>
                  <a:lnTo>
                    <a:pt x="29" y="98"/>
                  </a:lnTo>
                  <a:lnTo>
                    <a:pt x="44" y="86"/>
                  </a:lnTo>
                  <a:lnTo>
                    <a:pt x="49" y="79"/>
                  </a:lnTo>
                  <a:lnTo>
                    <a:pt x="56" y="72"/>
                  </a:lnTo>
                  <a:lnTo>
                    <a:pt x="61" y="69"/>
                  </a:lnTo>
                  <a:lnTo>
                    <a:pt x="68" y="69"/>
                  </a:lnTo>
                  <a:lnTo>
                    <a:pt x="75" y="84"/>
                  </a:lnTo>
                  <a:lnTo>
                    <a:pt x="88" y="81"/>
                  </a:lnTo>
                  <a:lnTo>
                    <a:pt x="107" y="81"/>
                  </a:lnTo>
                  <a:lnTo>
                    <a:pt x="139" y="72"/>
                  </a:lnTo>
                  <a:lnTo>
                    <a:pt x="176" y="65"/>
                  </a:lnTo>
                  <a:lnTo>
                    <a:pt x="166" y="50"/>
                  </a:lnTo>
                  <a:lnTo>
                    <a:pt x="146" y="27"/>
                  </a:lnTo>
                  <a:lnTo>
                    <a:pt x="137" y="17"/>
                  </a:lnTo>
                  <a:lnTo>
                    <a:pt x="1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7884368" y="6448251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DF2096A1-8524-4289-8536-0A9823101B1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6" name="ZoneTexte 65"/>
          <p:cNvSpPr txBox="1"/>
          <p:nvPr userDrawn="1"/>
        </p:nvSpPr>
        <p:spPr>
          <a:xfrm>
            <a:off x="107504" y="116632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2"/>
                </a:solidFill>
                <a:latin typeface="+mj-lt"/>
              </a:rPr>
              <a:t>AGENDA</a:t>
            </a:r>
            <a:endParaRPr lang="fr-FR" sz="2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280971" y="570166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Moov CAR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68" name="Espace réservé du texte 3"/>
          <p:cNvSpPr>
            <a:spLocks noGrp="1"/>
          </p:cNvSpPr>
          <p:nvPr userDrawn="1">
            <p:ph type="body" sz="quarter" idx="11"/>
          </p:nvPr>
        </p:nvSpPr>
        <p:spPr>
          <a:xfrm>
            <a:off x="179512" y="1628800"/>
            <a:ext cx="4896544" cy="4824536"/>
          </a:xfrm>
          <a:prstGeom prst="rect">
            <a:avLst/>
          </a:prstGeom>
        </p:spPr>
        <p:txBody>
          <a:bodyPr/>
          <a:lstStyle>
            <a:lvl1pPr marL="268288" indent="-268288">
              <a:lnSpc>
                <a:spcPct val="100000"/>
              </a:lnSpc>
              <a:buClr>
                <a:srgbClr val="5E8811"/>
              </a:buClr>
              <a:buFont typeface="Wingdings" pitchFamily="2" charset="2"/>
              <a:buChar char="Ø"/>
              <a:defRPr>
                <a:latin typeface="+mj-lt"/>
              </a:defRPr>
            </a:lvl1pPr>
            <a:lvl2pPr marL="447675" indent="-179388">
              <a:lnSpc>
                <a:spcPct val="150000"/>
              </a:lnSpc>
              <a:buClr>
                <a:srgbClr val="5E8811"/>
              </a:buClr>
              <a:buFont typeface="Wingdings" pitchFamily="2" charset="2"/>
              <a:buChar char="§"/>
              <a:defRPr sz="1600">
                <a:latin typeface="+mj-lt"/>
              </a:defRPr>
            </a:lvl2pPr>
            <a:lvl3pPr>
              <a:lnSpc>
                <a:spcPct val="150000"/>
              </a:lnSpc>
              <a:buClr>
                <a:srgbClr val="5E8811"/>
              </a:buClr>
              <a:buFont typeface="Verdana" pitchFamily="34" charset="0"/>
              <a:buChar char="-"/>
              <a:defRPr sz="1400">
                <a:latin typeface="+mj-lt"/>
              </a:defRPr>
            </a:lvl3pPr>
            <a:lvl4pPr>
              <a:lnSpc>
                <a:spcPct val="150000"/>
              </a:lnSpc>
              <a:buClr>
                <a:srgbClr val="5E8811"/>
              </a:buClr>
              <a:buFont typeface="Arial" pitchFamily="34" charset="0"/>
              <a:buChar char="•"/>
              <a:defRPr sz="1200"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grpSp>
        <p:nvGrpSpPr>
          <p:cNvPr id="179" name="Groupe 178"/>
          <p:cNvGrpSpPr/>
          <p:nvPr userDrawn="1"/>
        </p:nvGrpSpPr>
        <p:grpSpPr>
          <a:xfrm>
            <a:off x="5220072" y="1844824"/>
            <a:ext cx="3816424" cy="4176464"/>
            <a:chOff x="5220072" y="1844824"/>
            <a:chExt cx="3816424" cy="4176464"/>
          </a:xfrm>
        </p:grpSpPr>
        <p:sp>
          <p:nvSpPr>
            <p:cNvPr id="124" name="Rectangle à coins arrondis 123"/>
            <p:cNvSpPr/>
            <p:nvPr userDrawn="1"/>
          </p:nvSpPr>
          <p:spPr bwMode="auto">
            <a:xfrm rot="19684628">
              <a:off x="5406295" y="2486518"/>
              <a:ext cx="1189013" cy="83952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5" name="Freeform 5"/>
            <p:cNvSpPr>
              <a:spLocks/>
            </p:cNvSpPr>
            <p:nvPr userDrawn="1"/>
          </p:nvSpPr>
          <p:spPr bwMode="auto">
            <a:xfrm>
              <a:off x="6827244" y="4243041"/>
              <a:ext cx="111675" cy="97172"/>
            </a:xfrm>
            <a:custGeom>
              <a:avLst/>
              <a:gdLst>
                <a:gd name="T0" fmla="*/ 2356 w 31"/>
                <a:gd name="T1" fmla="*/ 14111 h 27"/>
                <a:gd name="T2" fmla="*/ 4711 w 31"/>
                <a:gd name="T3" fmla="*/ 31750 h 27"/>
                <a:gd name="T4" fmla="*/ 36512 w 31"/>
                <a:gd name="T5" fmla="*/ 3528 h 27"/>
                <a:gd name="T6" fmla="*/ 34156 w 31"/>
                <a:gd name="T7" fmla="*/ 0 h 27"/>
                <a:gd name="T8" fmla="*/ 28267 w 31"/>
                <a:gd name="T9" fmla="*/ 0 h 27"/>
                <a:gd name="T10" fmla="*/ 20023 w 31"/>
                <a:gd name="T11" fmla="*/ 3528 h 27"/>
                <a:gd name="T12" fmla="*/ 0 w 31"/>
                <a:gd name="T13" fmla="*/ 11759 h 27"/>
                <a:gd name="T14" fmla="*/ 2356 w 31"/>
                <a:gd name="T15" fmla="*/ 14111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27"/>
                <a:gd name="T26" fmla="*/ 31 w 31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27">
                  <a:moveTo>
                    <a:pt x="2" y="12"/>
                  </a:moveTo>
                  <a:lnTo>
                    <a:pt x="4" y="27"/>
                  </a:lnTo>
                  <a:lnTo>
                    <a:pt x="31" y="3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0" y="10"/>
                  </a:lnTo>
                  <a:lnTo>
                    <a:pt x="2" y="1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6" name="Freeform 6"/>
            <p:cNvSpPr>
              <a:spLocks/>
            </p:cNvSpPr>
            <p:nvPr userDrawn="1"/>
          </p:nvSpPr>
          <p:spPr bwMode="auto">
            <a:xfrm>
              <a:off x="5696452" y="1858401"/>
              <a:ext cx="1131330" cy="1010588"/>
            </a:xfrm>
            <a:custGeom>
              <a:avLst/>
              <a:gdLst>
                <a:gd name="T0" fmla="*/ 5966 w 310"/>
                <a:gd name="T1" fmla="*/ 194167 h 284"/>
                <a:gd name="T2" fmla="*/ 0 w 310"/>
                <a:gd name="T3" fmla="*/ 172076 h 284"/>
                <a:gd name="T4" fmla="*/ 16705 w 310"/>
                <a:gd name="T5" fmla="*/ 163937 h 284"/>
                <a:gd name="T6" fmla="*/ 28636 w 310"/>
                <a:gd name="T7" fmla="*/ 155799 h 284"/>
                <a:gd name="T8" fmla="*/ 48921 w 310"/>
                <a:gd name="T9" fmla="*/ 146497 h 284"/>
                <a:gd name="T10" fmla="*/ 122898 w 310"/>
                <a:gd name="T11" fmla="*/ 122081 h 284"/>
                <a:gd name="T12" fmla="*/ 125284 w 310"/>
                <a:gd name="T13" fmla="*/ 105804 h 284"/>
                <a:gd name="T14" fmla="*/ 125284 w 310"/>
                <a:gd name="T15" fmla="*/ 102315 h 284"/>
                <a:gd name="T16" fmla="*/ 131250 w 310"/>
                <a:gd name="T17" fmla="*/ 99990 h 284"/>
                <a:gd name="T18" fmla="*/ 139602 w 310"/>
                <a:gd name="T19" fmla="*/ 94177 h 284"/>
                <a:gd name="T20" fmla="*/ 153921 w 310"/>
                <a:gd name="T21" fmla="*/ 96502 h 284"/>
                <a:gd name="T22" fmla="*/ 145568 w 310"/>
                <a:gd name="T23" fmla="*/ 86038 h 284"/>
                <a:gd name="T24" fmla="*/ 139602 w 310"/>
                <a:gd name="T25" fmla="*/ 72086 h 284"/>
                <a:gd name="T26" fmla="*/ 139602 w 310"/>
                <a:gd name="T27" fmla="*/ 52320 h 284"/>
                <a:gd name="T28" fmla="*/ 137216 w 310"/>
                <a:gd name="T29" fmla="*/ 44182 h 284"/>
                <a:gd name="T30" fmla="*/ 131250 w 310"/>
                <a:gd name="T31" fmla="*/ 41856 h 284"/>
                <a:gd name="T32" fmla="*/ 122898 w 310"/>
                <a:gd name="T33" fmla="*/ 38368 h 284"/>
                <a:gd name="T34" fmla="*/ 125284 w 310"/>
                <a:gd name="T35" fmla="*/ 36043 h 284"/>
                <a:gd name="T36" fmla="*/ 133637 w 310"/>
                <a:gd name="T37" fmla="*/ 30230 h 284"/>
                <a:gd name="T38" fmla="*/ 165853 w 310"/>
                <a:gd name="T39" fmla="*/ 19765 h 284"/>
                <a:gd name="T40" fmla="*/ 204034 w 310"/>
                <a:gd name="T41" fmla="*/ 8139 h 284"/>
                <a:gd name="T42" fmla="*/ 224319 w 310"/>
                <a:gd name="T43" fmla="*/ 5813 h 284"/>
                <a:gd name="T44" fmla="*/ 242216 w 310"/>
                <a:gd name="T45" fmla="*/ 2325 h 284"/>
                <a:gd name="T46" fmla="*/ 250569 w 310"/>
                <a:gd name="T47" fmla="*/ 2325 h 284"/>
                <a:gd name="T48" fmla="*/ 282785 w 310"/>
                <a:gd name="T49" fmla="*/ 0 h 284"/>
                <a:gd name="T50" fmla="*/ 294716 w 310"/>
                <a:gd name="T51" fmla="*/ 0 h 284"/>
                <a:gd name="T52" fmla="*/ 306648 w 310"/>
                <a:gd name="T53" fmla="*/ 2325 h 284"/>
                <a:gd name="T54" fmla="*/ 312614 w 310"/>
                <a:gd name="T55" fmla="*/ 8139 h 284"/>
                <a:gd name="T56" fmla="*/ 309035 w 310"/>
                <a:gd name="T57" fmla="*/ 13952 h 284"/>
                <a:gd name="T58" fmla="*/ 306648 w 310"/>
                <a:gd name="T59" fmla="*/ 22091 h 284"/>
                <a:gd name="T60" fmla="*/ 306648 w 310"/>
                <a:gd name="T61" fmla="*/ 30230 h 284"/>
                <a:gd name="T62" fmla="*/ 306648 w 310"/>
                <a:gd name="T63" fmla="*/ 38368 h 284"/>
                <a:gd name="T64" fmla="*/ 300682 w 310"/>
                <a:gd name="T65" fmla="*/ 44182 h 284"/>
                <a:gd name="T66" fmla="*/ 297103 w 310"/>
                <a:gd name="T67" fmla="*/ 49995 h 284"/>
                <a:gd name="T68" fmla="*/ 300682 w 310"/>
                <a:gd name="T69" fmla="*/ 58134 h 284"/>
                <a:gd name="T70" fmla="*/ 303069 w 310"/>
                <a:gd name="T71" fmla="*/ 66273 h 284"/>
                <a:gd name="T72" fmla="*/ 303069 w 310"/>
                <a:gd name="T73" fmla="*/ 72086 h 284"/>
                <a:gd name="T74" fmla="*/ 309035 w 310"/>
                <a:gd name="T75" fmla="*/ 80225 h 284"/>
                <a:gd name="T76" fmla="*/ 312614 w 310"/>
                <a:gd name="T77" fmla="*/ 80225 h 284"/>
                <a:gd name="T78" fmla="*/ 315001 w 310"/>
                <a:gd name="T79" fmla="*/ 86038 h 284"/>
                <a:gd name="T80" fmla="*/ 320966 w 310"/>
                <a:gd name="T81" fmla="*/ 119756 h 284"/>
                <a:gd name="T82" fmla="*/ 326932 w 310"/>
                <a:gd name="T83" fmla="*/ 138358 h 284"/>
                <a:gd name="T84" fmla="*/ 335285 w 310"/>
                <a:gd name="T85" fmla="*/ 146497 h 284"/>
                <a:gd name="T86" fmla="*/ 332898 w 310"/>
                <a:gd name="T87" fmla="*/ 149985 h 284"/>
                <a:gd name="T88" fmla="*/ 332898 w 310"/>
                <a:gd name="T89" fmla="*/ 155799 h 284"/>
                <a:gd name="T90" fmla="*/ 338864 w 310"/>
                <a:gd name="T91" fmla="*/ 186028 h 284"/>
                <a:gd name="T92" fmla="*/ 347217 w 310"/>
                <a:gd name="T93" fmla="*/ 194167 h 284"/>
                <a:gd name="T94" fmla="*/ 349603 w 310"/>
                <a:gd name="T95" fmla="*/ 213932 h 284"/>
                <a:gd name="T96" fmla="*/ 343637 w 310"/>
                <a:gd name="T97" fmla="*/ 224396 h 284"/>
                <a:gd name="T98" fmla="*/ 349603 w 310"/>
                <a:gd name="T99" fmla="*/ 232535 h 284"/>
                <a:gd name="T100" fmla="*/ 353182 w 310"/>
                <a:gd name="T101" fmla="*/ 241837 h 284"/>
                <a:gd name="T102" fmla="*/ 355569 w 310"/>
                <a:gd name="T103" fmla="*/ 249975 h 284"/>
                <a:gd name="T104" fmla="*/ 369887 w 310"/>
                <a:gd name="T105" fmla="*/ 268578 h 284"/>
                <a:gd name="T106" fmla="*/ 274432 w 310"/>
                <a:gd name="T107" fmla="*/ 318573 h 284"/>
                <a:gd name="T108" fmla="*/ 215966 w 310"/>
                <a:gd name="T109" fmla="*/ 330200 h 284"/>
                <a:gd name="T110" fmla="*/ 212387 w 310"/>
                <a:gd name="T111" fmla="*/ 310435 h 284"/>
                <a:gd name="T112" fmla="*/ 171818 w 310"/>
                <a:gd name="T113" fmla="*/ 310435 h 284"/>
                <a:gd name="T114" fmla="*/ 5966 w 310"/>
                <a:gd name="T115" fmla="*/ 194167 h 2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284"/>
                <a:gd name="T176" fmla="*/ 310 w 310"/>
                <a:gd name="T177" fmla="*/ 284 h 2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284">
                  <a:moveTo>
                    <a:pt x="5" y="167"/>
                  </a:moveTo>
                  <a:lnTo>
                    <a:pt x="0" y="148"/>
                  </a:lnTo>
                  <a:lnTo>
                    <a:pt x="14" y="141"/>
                  </a:lnTo>
                  <a:lnTo>
                    <a:pt x="24" y="134"/>
                  </a:lnTo>
                  <a:lnTo>
                    <a:pt x="41" y="126"/>
                  </a:lnTo>
                  <a:lnTo>
                    <a:pt x="103" y="105"/>
                  </a:lnTo>
                  <a:lnTo>
                    <a:pt x="105" y="91"/>
                  </a:lnTo>
                  <a:lnTo>
                    <a:pt x="105" y="88"/>
                  </a:lnTo>
                  <a:lnTo>
                    <a:pt x="110" y="86"/>
                  </a:lnTo>
                  <a:lnTo>
                    <a:pt x="117" y="81"/>
                  </a:lnTo>
                  <a:lnTo>
                    <a:pt x="129" y="83"/>
                  </a:lnTo>
                  <a:lnTo>
                    <a:pt x="122" y="74"/>
                  </a:lnTo>
                  <a:lnTo>
                    <a:pt x="117" y="62"/>
                  </a:lnTo>
                  <a:lnTo>
                    <a:pt x="117" y="45"/>
                  </a:lnTo>
                  <a:lnTo>
                    <a:pt x="115" y="38"/>
                  </a:lnTo>
                  <a:lnTo>
                    <a:pt x="110" y="36"/>
                  </a:lnTo>
                  <a:lnTo>
                    <a:pt x="103" y="33"/>
                  </a:lnTo>
                  <a:lnTo>
                    <a:pt x="105" y="31"/>
                  </a:lnTo>
                  <a:lnTo>
                    <a:pt x="112" y="26"/>
                  </a:lnTo>
                  <a:lnTo>
                    <a:pt x="139" y="17"/>
                  </a:lnTo>
                  <a:lnTo>
                    <a:pt x="171" y="7"/>
                  </a:lnTo>
                  <a:lnTo>
                    <a:pt x="188" y="5"/>
                  </a:lnTo>
                  <a:lnTo>
                    <a:pt x="203" y="2"/>
                  </a:lnTo>
                  <a:lnTo>
                    <a:pt x="210" y="2"/>
                  </a:lnTo>
                  <a:lnTo>
                    <a:pt x="237" y="0"/>
                  </a:lnTo>
                  <a:lnTo>
                    <a:pt x="247" y="0"/>
                  </a:lnTo>
                  <a:lnTo>
                    <a:pt x="257" y="2"/>
                  </a:lnTo>
                  <a:lnTo>
                    <a:pt x="262" y="7"/>
                  </a:lnTo>
                  <a:lnTo>
                    <a:pt x="259" y="12"/>
                  </a:lnTo>
                  <a:lnTo>
                    <a:pt x="257" y="19"/>
                  </a:lnTo>
                  <a:lnTo>
                    <a:pt x="257" y="26"/>
                  </a:lnTo>
                  <a:lnTo>
                    <a:pt x="257" y="33"/>
                  </a:lnTo>
                  <a:lnTo>
                    <a:pt x="252" y="38"/>
                  </a:lnTo>
                  <a:lnTo>
                    <a:pt x="249" y="43"/>
                  </a:lnTo>
                  <a:lnTo>
                    <a:pt x="252" y="50"/>
                  </a:lnTo>
                  <a:lnTo>
                    <a:pt x="254" y="57"/>
                  </a:lnTo>
                  <a:lnTo>
                    <a:pt x="254" y="62"/>
                  </a:lnTo>
                  <a:lnTo>
                    <a:pt x="259" y="69"/>
                  </a:lnTo>
                  <a:lnTo>
                    <a:pt x="262" y="69"/>
                  </a:lnTo>
                  <a:lnTo>
                    <a:pt x="264" y="74"/>
                  </a:lnTo>
                  <a:lnTo>
                    <a:pt x="269" y="103"/>
                  </a:lnTo>
                  <a:lnTo>
                    <a:pt x="274" y="119"/>
                  </a:lnTo>
                  <a:lnTo>
                    <a:pt x="281" y="126"/>
                  </a:lnTo>
                  <a:lnTo>
                    <a:pt x="279" y="129"/>
                  </a:lnTo>
                  <a:lnTo>
                    <a:pt x="279" y="134"/>
                  </a:lnTo>
                  <a:lnTo>
                    <a:pt x="284" y="160"/>
                  </a:lnTo>
                  <a:lnTo>
                    <a:pt x="291" y="167"/>
                  </a:lnTo>
                  <a:lnTo>
                    <a:pt x="293" y="184"/>
                  </a:lnTo>
                  <a:lnTo>
                    <a:pt x="288" y="193"/>
                  </a:lnTo>
                  <a:lnTo>
                    <a:pt x="293" y="200"/>
                  </a:lnTo>
                  <a:lnTo>
                    <a:pt x="296" y="208"/>
                  </a:lnTo>
                  <a:lnTo>
                    <a:pt x="298" y="215"/>
                  </a:lnTo>
                  <a:lnTo>
                    <a:pt x="310" y="231"/>
                  </a:lnTo>
                  <a:lnTo>
                    <a:pt x="230" y="274"/>
                  </a:lnTo>
                  <a:lnTo>
                    <a:pt x="181" y="284"/>
                  </a:lnTo>
                  <a:lnTo>
                    <a:pt x="178" y="267"/>
                  </a:lnTo>
                  <a:lnTo>
                    <a:pt x="144" y="267"/>
                  </a:lnTo>
                  <a:lnTo>
                    <a:pt x="5" y="16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7" name="Freeform 7"/>
            <p:cNvSpPr>
              <a:spLocks/>
            </p:cNvSpPr>
            <p:nvPr userDrawn="1"/>
          </p:nvSpPr>
          <p:spPr bwMode="auto">
            <a:xfrm>
              <a:off x="5239494" y="2425925"/>
              <a:ext cx="490407" cy="398405"/>
            </a:xfrm>
            <a:custGeom>
              <a:avLst/>
              <a:gdLst>
                <a:gd name="T0" fmla="*/ 0 w 135"/>
                <a:gd name="T1" fmla="*/ 127850 h 112"/>
                <a:gd name="T2" fmla="*/ 0 w 135"/>
                <a:gd name="T3" fmla="*/ 118552 h 112"/>
                <a:gd name="T4" fmla="*/ 3563 w 135"/>
                <a:gd name="T5" fmla="*/ 113903 h 112"/>
                <a:gd name="T6" fmla="*/ 11877 w 135"/>
                <a:gd name="T7" fmla="*/ 99956 h 112"/>
                <a:gd name="T8" fmla="*/ 23754 w 135"/>
                <a:gd name="T9" fmla="*/ 91820 h 112"/>
                <a:gd name="T10" fmla="*/ 40381 w 135"/>
                <a:gd name="T11" fmla="*/ 86008 h 112"/>
                <a:gd name="T12" fmla="*/ 46320 w 135"/>
                <a:gd name="T13" fmla="*/ 82522 h 112"/>
                <a:gd name="T14" fmla="*/ 46320 w 135"/>
                <a:gd name="T15" fmla="*/ 77873 h 112"/>
                <a:gd name="T16" fmla="*/ 40381 w 135"/>
                <a:gd name="T17" fmla="*/ 72061 h 112"/>
                <a:gd name="T18" fmla="*/ 35631 w 135"/>
                <a:gd name="T19" fmla="*/ 55789 h 112"/>
                <a:gd name="T20" fmla="*/ 43944 w 135"/>
                <a:gd name="T21" fmla="*/ 44167 h 112"/>
                <a:gd name="T22" fmla="*/ 55821 w 135"/>
                <a:gd name="T23" fmla="*/ 36031 h 112"/>
                <a:gd name="T24" fmla="*/ 70074 w 135"/>
                <a:gd name="T25" fmla="*/ 30219 h 112"/>
                <a:gd name="T26" fmla="*/ 76012 w 135"/>
                <a:gd name="T27" fmla="*/ 16272 h 112"/>
                <a:gd name="T28" fmla="*/ 76012 w 135"/>
                <a:gd name="T29" fmla="*/ 10460 h 112"/>
                <a:gd name="T30" fmla="*/ 87889 w 135"/>
                <a:gd name="T31" fmla="*/ 0 h 112"/>
                <a:gd name="T32" fmla="*/ 96203 w 135"/>
                <a:gd name="T33" fmla="*/ 0 h 112"/>
                <a:gd name="T34" fmla="*/ 160338 w 135"/>
                <a:gd name="T35" fmla="*/ 8136 h 112"/>
                <a:gd name="T36" fmla="*/ 160338 w 135"/>
                <a:gd name="T37" fmla="*/ 27895 h 112"/>
                <a:gd name="T38" fmla="*/ 128270 w 135"/>
                <a:gd name="T39" fmla="*/ 27895 h 112"/>
                <a:gd name="T40" fmla="*/ 122332 w 135"/>
                <a:gd name="T41" fmla="*/ 24408 h 112"/>
                <a:gd name="T42" fmla="*/ 118769 w 135"/>
                <a:gd name="T43" fmla="*/ 24408 h 112"/>
                <a:gd name="T44" fmla="*/ 116393 w 135"/>
                <a:gd name="T45" fmla="*/ 32544 h 112"/>
                <a:gd name="T46" fmla="*/ 114018 w 135"/>
                <a:gd name="T47" fmla="*/ 74386 h 112"/>
                <a:gd name="T48" fmla="*/ 114018 w 135"/>
                <a:gd name="T49" fmla="*/ 77873 h 112"/>
                <a:gd name="T50" fmla="*/ 110455 w 135"/>
                <a:gd name="T51" fmla="*/ 82522 h 112"/>
                <a:gd name="T52" fmla="*/ 96203 w 135"/>
                <a:gd name="T53" fmla="*/ 80197 h 112"/>
                <a:gd name="T54" fmla="*/ 90264 w 135"/>
                <a:gd name="T55" fmla="*/ 86008 h 112"/>
                <a:gd name="T56" fmla="*/ 87889 w 135"/>
                <a:gd name="T57" fmla="*/ 91820 h 112"/>
                <a:gd name="T58" fmla="*/ 87889 w 135"/>
                <a:gd name="T59" fmla="*/ 99956 h 112"/>
                <a:gd name="T60" fmla="*/ 81951 w 135"/>
                <a:gd name="T61" fmla="*/ 130175 h 112"/>
                <a:gd name="T62" fmla="*/ 0 w 135"/>
                <a:gd name="T63" fmla="*/ 127850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"/>
                <a:gd name="T97" fmla="*/ 0 h 112"/>
                <a:gd name="T98" fmla="*/ 135 w 135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" h="112">
                  <a:moveTo>
                    <a:pt x="0" y="110"/>
                  </a:moveTo>
                  <a:lnTo>
                    <a:pt x="0" y="102"/>
                  </a:lnTo>
                  <a:lnTo>
                    <a:pt x="3" y="98"/>
                  </a:lnTo>
                  <a:lnTo>
                    <a:pt x="10" y="86"/>
                  </a:lnTo>
                  <a:lnTo>
                    <a:pt x="20" y="79"/>
                  </a:lnTo>
                  <a:lnTo>
                    <a:pt x="34" y="74"/>
                  </a:lnTo>
                  <a:lnTo>
                    <a:pt x="39" y="71"/>
                  </a:lnTo>
                  <a:lnTo>
                    <a:pt x="39" y="67"/>
                  </a:lnTo>
                  <a:lnTo>
                    <a:pt x="34" y="62"/>
                  </a:lnTo>
                  <a:lnTo>
                    <a:pt x="30" y="48"/>
                  </a:lnTo>
                  <a:lnTo>
                    <a:pt x="37" y="38"/>
                  </a:lnTo>
                  <a:lnTo>
                    <a:pt x="47" y="31"/>
                  </a:lnTo>
                  <a:lnTo>
                    <a:pt x="59" y="26"/>
                  </a:lnTo>
                  <a:lnTo>
                    <a:pt x="64" y="14"/>
                  </a:lnTo>
                  <a:lnTo>
                    <a:pt x="64" y="9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135" y="7"/>
                  </a:lnTo>
                  <a:lnTo>
                    <a:pt x="135" y="24"/>
                  </a:lnTo>
                  <a:lnTo>
                    <a:pt x="108" y="24"/>
                  </a:lnTo>
                  <a:lnTo>
                    <a:pt x="103" y="21"/>
                  </a:lnTo>
                  <a:lnTo>
                    <a:pt x="100" y="21"/>
                  </a:lnTo>
                  <a:lnTo>
                    <a:pt x="98" y="28"/>
                  </a:lnTo>
                  <a:lnTo>
                    <a:pt x="96" y="64"/>
                  </a:lnTo>
                  <a:lnTo>
                    <a:pt x="96" y="67"/>
                  </a:lnTo>
                  <a:lnTo>
                    <a:pt x="93" y="71"/>
                  </a:lnTo>
                  <a:lnTo>
                    <a:pt x="81" y="69"/>
                  </a:lnTo>
                  <a:lnTo>
                    <a:pt x="76" y="74"/>
                  </a:lnTo>
                  <a:lnTo>
                    <a:pt x="74" y="79"/>
                  </a:lnTo>
                  <a:lnTo>
                    <a:pt x="74" y="86"/>
                  </a:lnTo>
                  <a:lnTo>
                    <a:pt x="69" y="112"/>
                  </a:lnTo>
                  <a:lnTo>
                    <a:pt x="0" y="1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8" name="Freeform 8"/>
            <p:cNvSpPr>
              <a:spLocks/>
            </p:cNvSpPr>
            <p:nvPr userDrawn="1"/>
          </p:nvSpPr>
          <p:spPr bwMode="auto">
            <a:xfrm>
              <a:off x="5220072" y="2450219"/>
              <a:ext cx="689482" cy="757942"/>
            </a:xfrm>
            <a:custGeom>
              <a:avLst/>
              <a:gdLst>
                <a:gd name="T0" fmla="*/ 0 w 189"/>
                <a:gd name="T1" fmla="*/ 223119 h 212"/>
                <a:gd name="T2" fmla="*/ 11927 w 189"/>
                <a:gd name="T3" fmla="*/ 203260 h 212"/>
                <a:gd name="T4" fmla="*/ 20276 w 189"/>
                <a:gd name="T5" fmla="*/ 197419 h 212"/>
                <a:gd name="T6" fmla="*/ 23854 w 189"/>
                <a:gd name="T7" fmla="*/ 186906 h 212"/>
                <a:gd name="T8" fmla="*/ 20276 w 189"/>
                <a:gd name="T9" fmla="*/ 175224 h 212"/>
                <a:gd name="T10" fmla="*/ 14313 w 189"/>
                <a:gd name="T11" fmla="*/ 164711 h 212"/>
                <a:gd name="T12" fmla="*/ 5964 w 189"/>
                <a:gd name="T13" fmla="*/ 147188 h 212"/>
                <a:gd name="T14" fmla="*/ 23854 w 189"/>
                <a:gd name="T15" fmla="*/ 130834 h 212"/>
                <a:gd name="T16" fmla="*/ 5964 w 189"/>
                <a:gd name="T17" fmla="*/ 120321 h 212"/>
                <a:gd name="T18" fmla="*/ 17891 w 189"/>
                <a:gd name="T19" fmla="*/ 120321 h 212"/>
                <a:gd name="T20" fmla="*/ 88262 w 189"/>
                <a:gd name="T21" fmla="*/ 122657 h 212"/>
                <a:gd name="T22" fmla="*/ 94225 w 189"/>
                <a:gd name="T23" fmla="*/ 92285 h 212"/>
                <a:gd name="T24" fmla="*/ 94225 w 189"/>
                <a:gd name="T25" fmla="*/ 84108 h 212"/>
                <a:gd name="T26" fmla="*/ 96611 w 189"/>
                <a:gd name="T27" fmla="*/ 78267 h 212"/>
                <a:gd name="T28" fmla="*/ 102574 w 189"/>
                <a:gd name="T29" fmla="*/ 72426 h 212"/>
                <a:gd name="T30" fmla="*/ 116887 w 189"/>
                <a:gd name="T31" fmla="*/ 74762 h 212"/>
                <a:gd name="T32" fmla="*/ 120465 w 189"/>
                <a:gd name="T33" fmla="*/ 70090 h 212"/>
                <a:gd name="T34" fmla="*/ 120465 w 189"/>
                <a:gd name="T35" fmla="*/ 66585 h 212"/>
                <a:gd name="T36" fmla="*/ 122851 w 189"/>
                <a:gd name="T37" fmla="*/ 24531 h 212"/>
                <a:gd name="T38" fmla="*/ 125236 w 189"/>
                <a:gd name="T39" fmla="*/ 16354 h 212"/>
                <a:gd name="T40" fmla="*/ 128814 w 189"/>
                <a:gd name="T41" fmla="*/ 16354 h 212"/>
                <a:gd name="T42" fmla="*/ 134778 w 189"/>
                <a:gd name="T43" fmla="*/ 19859 h 212"/>
                <a:gd name="T44" fmla="*/ 166982 w 189"/>
                <a:gd name="T45" fmla="*/ 19859 h 212"/>
                <a:gd name="T46" fmla="*/ 166982 w 189"/>
                <a:gd name="T47" fmla="*/ 5841 h 212"/>
                <a:gd name="T48" fmla="*/ 166982 w 189"/>
                <a:gd name="T49" fmla="*/ 0 h 212"/>
                <a:gd name="T50" fmla="*/ 225425 w 189"/>
                <a:gd name="T51" fmla="*/ 38549 h 212"/>
                <a:gd name="T52" fmla="*/ 195607 w 189"/>
                <a:gd name="T53" fmla="*/ 38549 h 212"/>
                <a:gd name="T54" fmla="*/ 193221 w 189"/>
                <a:gd name="T55" fmla="*/ 38549 h 212"/>
                <a:gd name="T56" fmla="*/ 193221 w 189"/>
                <a:gd name="T57" fmla="*/ 44390 h 212"/>
                <a:gd name="T58" fmla="*/ 199185 w 189"/>
                <a:gd name="T59" fmla="*/ 192746 h 212"/>
                <a:gd name="T60" fmla="*/ 205149 w 189"/>
                <a:gd name="T61" fmla="*/ 197419 h 212"/>
                <a:gd name="T62" fmla="*/ 207534 w 189"/>
                <a:gd name="T63" fmla="*/ 211437 h 212"/>
                <a:gd name="T64" fmla="*/ 199185 w 189"/>
                <a:gd name="T65" fmla="*/ 223119 h 212"/>
                <a:gd name="T66" fmla="*/ 122851 w 189"/>
                <a:gd name="T67" fmla="*/ 214942 h 212"/>
                <a:gd name="T68" fmla="*/ 120465 w 189"/>
                <a:gd name="T69" fmla="*/ 217278 h 212"/>
                <a:gd name="T70" fmla="*/ 114502 w 189"/>
                <a:gd name="T71" fmla="*/ 219614 h 212"/>
                <a:gd name="T72" fmla="*/ 110923 w 189"/>
                <a:gd name="T73" fmla="*/ 217278 h 212"/>
                <a:gd name="T74" fmla="*/ 108538 w 189"/>
                <a:gd name="T75" fmla="*/ 219614 h 212"/>
                <a:gd name="T76" fmla="*/ 108538 w 189"/>
                <a:gd name="T77" fmla="*/ 228959 h 212"/>
                <a:gd name="T78" fmla="*/ 104960 w 189"/>
                <a:gd name="T79" fmla="*/ 233632 h 212"/>
                <a:gd name="T80" fmla="*/ 102574 w 189"/>
                <a:gd name="T81" fmla="*/ 233632 h 212"/>
                <a:gd name="T82" fmla="*/ 96611 w 189"/>
                <a:gd name="T83" fmla="*/ 242977 h 212"/>
                <a:gd name="T84" fmla="*/ 94225 w 189"/>
                <a:gd name="T85" fmla="*/ 247650 h 212"/>
                <a:gd name="T86" fmla="*/ 88262 w 189"/>
                <a:gd name="T87" fmla="*/ 245314 h 212"/>
                <a:gd name="T88" fmla="*/ 84683 w 189"/>
                <a:gd name="T89" fmla="*/ 242977 h 212"/>
                <a:gd name="T90" fmla="*/ 76334 w 189"/>
                <a:gd name="T91" fmla="*/ 242977 h 212"/>
                <a:gd name="T92" fmla="*/ 67985 w 189"/>
                <a:gd name="T93" fmla="*/ 237137 h 212"/>
                <a:gd name="T94" fmla="*/ 62022 w 189"/>
                <a:gd name="T95" fmla="*/ 225455 h 212"/>
                <a:gd name="T96" fmla="*/ 50094 w 189"/>
                <a:gd name="T97" fmla="*/ 217278 h 212"/>
                <a:gd name="T98" fmla="*/ 41745 w 189"/>
                <a:gd name="T99" fmla="*/ 211437 h 212"/>
                <a:gd name="T100" fmla="*/ 26240 w 189"/>
                <a:gd name="T101" fmla="*/ 211437 h 212"/>
                <a:gd name="T102" fmla="*/ 0 w 189"/>
                <a:gd name="T103" fmla="*/ 223119 h 2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9"/>
                <a:gd name="T157" fmla="*/ 0 h 212"/>
                <a:gd name="T158" fmla="*/ 189 w 189"/>
                <a:gd name="T159" fmla="*/ 212 h 2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9" h="212">
                  <a:moveTo>
                    <a:pt x="0" y="191"/>
                  </a:moveTo>
                  <a:lnTo>
                    <a:pt x="10" y="174"/>
                  </a:lnTo>
                  <a:lnTo>
                    <a:pt x="17" y="169"/>
                  </a:lnTo>
                  <a:lnTo>
                    <a:pt x="20" y="160"/>
                  </a:lnTo>
                  <a:lnTo>
                    <a:pt x="17" y="150"/>
                  </a:lnTo>
                  <a:lnTo>
                    <a:pt x="12" y="141"/>
                  </a:lnTo>
                  <a:lnTo>
                    <a:pt x="5" y="126"/>
                  </a:lnTo>
                  <a:lnTo>
                    <a:pt x="20" y="112"/>
                  </a:lnTo>
                  <a:lnTo>
                    <a:pt x="5" y="103"/>
                  </a:lnTo>
                  <a:lnTo>
                    <a:pt x="15" y="103"/>
                  </a:lnTo>
                  <a:lnTo>
                    <a:pt x="74" y="105"/>
                  </a:lnTo>
                  <a:lnTo>
                    <a:pt x="79" y="79"/>
                  </a:lnTo>
                  <a:lnTo>
                    <a:pt x="79" y="72"/>
                  </a:lnTo>
                  <a:lnTo>
                    <a:pt x="81" y="67"/>
                  </a:lnTo>
                  <a:lnTo>
                    <a:pt x="86" y="62"/>
                  </a:lnTo>
                  <a:lnTo>
                    <a:pt x="98" y="64"/>
                  </a:lnTo>
                  <a:lnTo>
                    <a:pt x="101" y="60"/>
                  </a:lnTo>
                  <a:lnTo>
                    <a:pt x="101" y="57"/>
                  </a:lnTo>
                  <a:lnTo>
                    <a:pt x="103" y="21"/>
                  </a:lnTo>
                  <a:lnTo>
                    <a:pt x="105" y="14"/>
                  </a:lnTo>
                  <a:lnTo>
                    <a:pt x="108" y="14"/>
                  </a:lnTo>
                  <a:lnTo>
                    <a:pt x="113" y="17"/>
                  </a:lnTo>
                  <a:lnTo>
                    <a:pt x="140" y="17"/>
                  </a:lnTo>
                  <a:lnTo>
                    <a:pt x="140" y="5"/>
                  </a:lnTo>
                  <a:lnTo>
                    <a:pt x="140" y="0"/>
                  </a:lnTo>
                  <a:lnTo>
                    <a:pt x="189" y="33"/>
                  </a:lnTo>
                  <a:lnTo>
                    <a:pt x="164" y="33"/>
                  </a:lnTo>
                  <a:lnTo>
                    <a:pt x="162" y="33"/>
                  </a:lnTo>
                  <a:lnTo>
                    <a:pt x="162" y="38"/>
                  </a:lnTo>
                  <a:lnTo>
                    <a:pt x="167" y="165"/>
                  </a:lnTo>
                  <a:lnTo>
                    <a:pt x="172" y="169"/>
                  </a:lnTo>
                  <a:lnTo>
                    <a:pt x="174" y="181"/>
                  </a:lnTo>
                  <a:lnTo>
                    <a:pt x="167" y="191"/>
                  </a:lnTo>
                  <a:lnTo>
                    <a:pt x="103" y="184"/>
                  </a:lnTo>
                  <a:lnTo>
                    <a:pt x="101" y="186"/>
                  </a:lnTo>
                  <a:lnTo>
                    <a:pt x="96" y="188"/>
                  </a:lnTo>
                  <a:lnTo>
                    <a:pt x="93" y="186"/>
                  </a:lnTo>
                  <a:lnTo>
                    <a:pt x="91" y="188"/>
                  </a:lnTo>
                  <a:lnTo>
                    <a:pt x="91" y="196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1" y="208"/>
                  </a:lnTo>
                  <a:lnTo>
                    <a:pt x="79" y="212"/>
                  </a:lnTo>
                  <a:lnTo>
                    <a:pt x="74" y="210"/>
                  </a:lnTo>
                  <a:lnTo>
                    <a:pt x="71" y="208"/>
                  </a:lnTo>
                  <a:lnTo>
                    <a:pt x="64" y="208"/>
                  </a:lnTo>
                  <a:lnTo>
                    <a:pt x="57" y="203"/>
                  </a:lnTo>
                  <a:lnTo>
                    <a:pt x="52" y="193"/>
                  </a:lnTo>
                  <a:lnTo>
                    <a:pt x="42" y="186"/>
                  </a:lnTo>
                  <a:lnTo>
                    <a:pt x="35" y="181"/>
                  </a:lnTo>
                  <a:lnTo>
                    <a:pt x="22" y="181"/>
                  </a:lnTo>
                  <a:lnTo>
                    <a:pt x="0" y="19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9" name="Freeform 9"/>
            <p:cNvSpPr>
              <a:spLocks/>
            </p:cNvSpPr>
            <p:nvPr userDrawn="1"/>
          </p:nvSpPr>
          <p:spPr bwMode="auto">
            <a:xfrm>
              <a:off x="5273484" y="3271321"/>
              <a:ext cx="169941" cy="111750"/>
            </a:xfrm>
            <a:custGeom>
              <a:avLst/>
              <a:gdLst>
                <a:gd name="T0" fmla="*/ 35028 w 46"/>
                <a:gd name="T1" fmla="*/ 0 h 31"/>
                <a:gd name="T2" fmla="*/ 28989 w 46"/>
                <a:gd name="T3" fmla="*/ 0 h 31"/>
                <a:gd name="T4" fmla="*/ 0 w 46"/>
                <a:gd name="T5" fmla="*/ 9423 h 31"/>
                <a:gd name="T6" fmla="*/ 6039 w 46"/>
                <a:gd name="T7" fmla="*/ 17668 h 31"/>
                <a:gd name="T8" fmla="*/ 24157 w 46"/>
                <a:gd name="T9" fmla="*/ 36513 h 31"/>
                <a:gd name="T10" fmla="*/ 50731 w 46"/>
                <a:gd name="T11" fmla="*/ 28268 h 31"/>
                <a:gd name="T12" fmla="*/ 55562 w 46"/>
                <a:gd name="T13" fmla="*/ 20023 h 31"/>
                <a:gd name="T14" fmla="*/ 55562 w 46"/>
                <a:gd name="T15" fmla="*/ 11778 h 31"/>
                <a:gd name="T16" fmla="*/ 55562 w 46"/>
                <a:gd name="T17" fmla="*/ 0 h 31"/>
                <a:gd name="T18" fmla="*/ 35028 w 46"/>
                <a:gd name="T19" fmla="*/ 0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31"/>
                <a:gd name="T32" fmla="*/ 46 w 46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31">
                  <a:moveTo>
                    <a:pt x="29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5" y="15"/>
                  </a:lnTo>
                  <a:lnTo>
                    <a:pt x="20" y="31"/>
                  </a:lnTo>
                  <a:lnTo>
                    <a:pt x="42" y="24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6" y="0"/>
                  </a:lnTo>
                  <a:lnTo>
                    <a:pt x="2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0" name="Freeform 10"/>
            <p:cNvSpPr>
              <a:spLocks/>
            </p:cNvSpPr>
            <p:nvPr userDrawn="1"/>
          </p:nvSpPr>
          <p:spPr bwMode="auto">
            <a:xfrm>
              <a:off x="5220072" y="3096411"/>
              <a:ext cx="286476" cy="204061"/>
            </a:xfrm>
            <a:custGeom>
              <a:avLst/>
              <a:gdLst>
                <a:gd name="T0" fmla="*/ 3557 w 79"/>
                <a:gd name="T1" fmla="*/ 41384 h 58"/>
                <a:gd name="T2" fmla="*/ 0 w 79"/>
                <a:gd name="T3" fmla="*/ 13795 h 58"/>
                <a:gd name="T4" fmla="*/ 0 w 79"/>
                <a:gd name="T5" fmla="*/ 8047 h 58"/>
                <a:gd name="T6" fmla="*/ 0 w 79"/>
                <a:gd name="T7" fmla="*/ 8047 h 58"/>
                <a:gd name="T8" fmla="*/ 26083 w 79"/>
                <a:gd name="T9" fmla="*/ 0 h 58"/>
                <a:gd name="T10" fmla="*/ 41496 w 79"/>
                <a:gd name="T11" fmla="*/ 0 h 58"/>
                <a:gd name="T12" fmla="*/ 49796 w 79"/>
                <a:gd name="T13" fmla="*/ 5748 h 58"/>
                <a:gd name="T14" fmla="*/ 61652 w 79"/>
                <a:gd name="T15" fmla="*/ 13795 h 58"/>
                <a:gd name="T16" fmla="*/ 67580 w 79"/>
                <a:gd name="T17" fmla="*/ 25291 h 58"/>
                <a:gd name="T18" fmla="*/ 69951 w 79"/>
                <a:gd name="T19" fmla="*/ 27590 h 58"/>
                <a:gd name="T20" fmla="*/ 84178 w 79"/>
                <a:gd name="T21" fmla="*/ 31038 h 58"/>
                <a:gd name="T22" fmla="*/ 87735 w 79"/>
                <a:gd name="T23" fmla="*/ 35637 h 58"/>
                <a:gd name="T24" fmla="*/ 90106 w 79"/>
                <a:gd name="T25" fmla="*/ 49431 h 58"/>
                <a:gd name="T26" fmla="*/ 93663 w 79"/>
                <a:gd name="T27" fmla="*/ 60927 h 58"/>
                <a:gd name="T28" fmla="*/ 78250 w 79"/>
                <a:gd name="T29" fmla="*/ 57478 h 58"/>
                <a:gd name="T30" fmla="*/ 52167 w 79"/>
                <a:gd name="T31" fmla="*/ 57478 h 58"/>
                <a:gd name="T32" fmla="*/ 43867 w 79"/>
                <a:gd name="T33" fmla="*/ 57478 h 58"/>
                <a:gd name="T34" fmla="*/ 32011 w 79"/>
                <a:gd name="T35" fmla="*/ 60927 h 58"/>
                <a:gd name="T36" fmla="*/ 17784 w 79"/>
                <a:gd name="T37" fmla="*/ 66675 h 58"/>
                <a:gd name="T38" fmla="*/ 14227 w 79"/>
                <a:gd name="T39" fmla="*/ 60927 h 58"/>
                <a:gd name="T40" fmla="*/ 9485 w 79"/>
                <a:gd name="T41" fmla="*/ 55179 h 58"/>
                <a:gd name="T42" fmla="*/ 3557 w 79"/>
                <a:gd name="T43" fmla="*/ 41384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9"/>
                <a:gd name="T67" fmla="*/ 0 h 58"/>
                <a:gd name="T68" fmla="*/ 79 w 79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9" h="58">
                  <a:moveTo>
                    <a:pt x="3" y="36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2" y="5"/>
                  </a:lnTo>
                  <a:lnTo>
                    <a:pt x="52" y="12"/>
                  </a:lnTo>
                  <a:lnTo>
                    <a:pt x="57" y="22"/>
                  </a:lnTo>
                  <a:lnTo>
                    <a:pt x="59" y="24"/>
                  </a:lnTo>
                  <a:lnTo>
                    <a:pt x="71" y="27"/>
                  </a:lnTo>
                  <a:lnTo>
                    <a:pt x="74" y="31"/>
                  </a:lnTo>
                  <a:lnTo>
                    <a:pt x="76" y="43"/>
                  </a:lnTo>
                  <a:lnTo>
                    <a:pt x="79" y="53"/>
                  </a:lnTo>
                  <a:lnTo>
                    <a:pt x="66" y="50"/>
                  </a:lnTo>
                  <a:lnTo>
                    <a:pt x="44" y="50"/>
                  </a:lnTo>
                  <a:lnTo>
                    <a:pt x="37" y="50"/>
                  </a:lnTo>
                  <a:lnTo>
                    <a:pt x="27" y="53"/>
                  </a:lnTo>
                  <a:lnTo>
                    <a:pt x="15" y="58"/>
                  </a:lnTo>
                  <a:lnTo>
                    <a:pt x="12" y="53"/>
                  </a:lnTo>
                  <a:lnTo>
                    <a:pt x="8" y="48"/>
                  </a:lnTo>
                  <a:lnTo>
                    <a:pt x="3" y="3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1" name="Freeform 11"/>
            <p:cNvSpPr>
              <a:spLocks/>
            </p:cNvSpPr>
            <p:nvPr userDrawn="1"/>
          </p:nvSpPr>
          <p:spPr bwMode="auto">
            <a:xfrm>
              <a:off x="5229783" y="3174150"/>
              <a:ext cx="179655" cy="48586"/>
            </a:xfrm>
            <a:custGeom>
              <a:avLst/>
              <a:gdLst>
                <a:gd name="T0" fmla="*/ 0 w 49"/>
                <a:gd name="T1" fmla="*/ 2268 h 14"/>
                <a:gd name="T2" fmla="*/ 0 w 49"/>
                <a:gd name="T3" fmla="*/ 10205 h 14"/>
                <a:gd name="T4" fmla="*/ 8391 w 49"/>
                <a:gd name="T5" fmla="*/ 10205 h 14"/>
                <a:gd name="T6" fmla="*/ 22776 w 49"/>
                <a:gd name="T7" fmla="*/ 13607 h 14"/>
                <a:gd name="T8" fmla="*/ 38360 w 49"/>
                <a:gd name="T9" fmla="*/ 15875 h 14"/>
                <a:gd name="T10" fmla="*/ 43154 w 49"/>
                <a:gd name="T11" fmla="*/ 13607 h 14"/>
                <a:gd name="T12" fmla="*/ 55142 w 49"/>
                <a:gd name="T13" fmla="*/ 10205 h 14"/>
                <a:gd name="T14" fmla="*/ 58738 w 49"/>
                <a:gd name="T15" fmla="*/ 10205 h 14"/>
                <a:gd name="T16" fmla="*/ 58738 w 49"/>
                <a:gd name="T17" fmla="*/ 5670 h 14"/>
                <a:gd name="T18" fmla="*/ 46751 w 49"/>
                <a:gd name="T19" fmla="*/ 2268 h 14"/>
                <a:gd name="T20" fmla="*/ 34763 w 49"/>
                <a:gd name="T21" fmla="*/ 5670 h 14"/>
                <a:gd name="T22" fmla="*/ 26372 w 49"/>
                <a:gd name="T23" fmla="*/ 5670 h 14"/>
                <a:gd name="T24" fmla="*/ 14385 w 49"/>
                <a:gd name="T25" fmla="*/ 2268 h 14"/>
                <a:gd name="T26" fmla="*/ 5994 w 49"/>
                <a:gd name="T27" fmla="*/ 0 h 14"/>
                <a:gd name="T28" fmla="*/ 0 w 49"/>
                <a:gd name="T29" fmla="*/ 2268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"/>
                <a:gd name="T46" fmla="*/ 0 h 14"/>
                <a:gd name="T47" fmla="*/ 49 w 49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" h="14">
                  <a:moveTo>
                    <a:pt x="0" y="2"/>
                  </a:moveTo>
                  <a:lnTo>
                    <a:pt x="0" y="9"/>
                  </a:lnTo>
                  <a:lnTo>
                    <a:pt x="7" y="9"/>
                  </a:lnTo>
                  <a:lnTo>
                    <a:pt x="19" y="12"/>
                  </a:lnTo>
                  <a:lnTo>
                    <a:pt x="32" y="14"/>
                  </a:lnTo>
                  <a:lnTo>
                    <a:pt x="36" y="12"/>
                  </a:lnTo>
                  <a:lnTo>
                    <a:pt x="46" y="9"/>
                  </a:lnTo>
                  <a:lnTo>
                    <a:pt x="49" y="9"/>
                  </a:lnTo>
                  <a:lnTo>
                    <a:pt x="49" y="5"/>
                  </a:lnTo>
                  <a:lnTo>
                    <a:pt x="39" y="2"/>
                  </a:lnTo>
                  <a:lnTo>
                    <a:pt x="29" y="5"/>
                  </a:lnTo>
                  <a:lnTo>
                    <a:pt x="22" y="5"/>
                  </a:lnTo>
                  <a:lnTo>
                    <a:pt x="12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2" name="Freeform 12"/>
            <p:cNvSpPr>
              <a:spLocks/>
            </p:cNvSpPr>
            <p:nvPr userDrawn="1"/>
          </p:nvSpPr>
          <p:spPr bwMode="auto">
            <a:xfrm>
              <a:off x="5559957" y="3528828"/>
              <a:ext cx="369018" cy="228353"/>
            </a:xfrm>
            <a:custGeom>
              <a:avLst/>
              <a:gdLst>
                <a:gd name="T0" fmla="*/ 35837 w 101"/>
                <a:gd name="T1" fmla="*/ 58291 h 64"/>
                <a:gd name="T2" fmla="*/ 32253 w 101"/>
                <a:gd name="T3" fmla="*/ 50130 h 64"/>
                <a:gd name="T4" fmla="*/ 0 w 101"/>
                <a:gd name="T5" fmla="*/ 27979 h 64"/>
                <a:gd name="T6" fmla="*/ 11946 w 101"/>
                <a:gd name="T7" fmla="*/ 22150 h 64"/>
                <a:gd name="T8" fmla="*/ 20307 w 101"/>
                <a:gd name="T9" fmla="*/ 13990 h 64"/>
                <a:gd name="T10" fmla="*/ 26280 w 101"/>
                <a:gd name="T11" fmla="*/ 0 h 64"/>
                <a:gd name="T12" fmla="*/ 40615 w 101"/>
                <a:gd name="T13" fmla="*/ 0 h 64"/>
                <a:gd name="T14" fmla="*/ 52560 w 101"/>
                <a:gd name="T15" fmla="*/ 5829 h 64"/>
                <a:gd name="T16" fmla="*/ 66895 w 101"/>
                <a:gd name="T17" fmla="*/ 11658 h 64"/>
                <a:gd name="T18" fmla="*/ 76451 w 101"/>
                <a:gd name="T19" fmla="*/ 5829 h 64"/>
                <a:gd name="T20" fmla="*/ 84813 w 101"/>
                <a:gd name="T21" fmla="*/ 2332 h 64"/>
                <a:gd name="T22" fmla="*/ 94370 w 101"/>
                <a:gd name="T23" fmla="*/ 11658 h 64"/>
                <a:gd name="T24" fmla="*/ 94370 w 101"/>
                <a:gd name="T25" fmla="*/ 19819 h 64"/>
                <a:gd name="T26" fmla="*/ 94370 w 101"/>
                <a:gd name="T27" fmla="*/ 27979 h 64"/>
                <a:gd name="T28" fmla="*/ 102732 w 101"/>
                <a:gd name="T29" fmla="*/ 33809 h 64"/>
                <a:gd name="T30" fmla="*/ 108704 w 101"/>
                <a:gd name="T31" fmla="*/ 33809 h 64"/>
                <a:gd name="T32" fmla="*/ 114677 w 101"/>
                <a:gd name="T33" fmla="*/ 33809 h 64"/>
                <a:gd name="T34" fmla="*/ 120650 w 101"/>
                <a:gd name="T35" fmla="*/ 38472 h 64"/>
                <a:gd name="T36" fmla="*/ 120650 w 101"/>
                <a:gd name="T37" fmla="*/ 55959 h 64"/>
                <a:gd name="T38" fmla="*/ 114677 w 101"/>
                <a:gd name="T39" fmla="*/ 60622 h 64"/>
                <a:gd name="T40" fmla="*/ 70479 w 101"/>
                <a:gd name="T41" fmla="*/ 74612 h 64"/>
                <a:gd name="T42" fmla="*/ 66895 w 101"/>
                <a:gd name="T43" fmla="*/ 74612 h 64"/>
                <a:gd name="T44" fmla="*/ 46588 w 101"/>
                <a:gd name="T45" fmla="*/ 72280 h 64"/>
                <a:gd name="T46" fmla="*/ 44199 w 101"/>
                <a:gd name="T47" fmla="*/ 69949 h 64"/>
                <a:gd name="T48" fmla="*/ 35837 w 101"/>
                <a:gd name="T49" fmla="*/ 58291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64"/>
                <a:gd name="T77" fmla="*/ 101 w 101"/>
                <a:gd name="T78" fmla="*/ 64 h 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64">
                  <a:moveTo>
                    <a:pt x="30" y="50"/>
                  </a:moveTo>
                  <a:lnTo>
                    <a:pt x="27" y="43"/>
                  </a:lnTo>
                  <a:lnTo>
                    <a:pt x="0" y="24"/>
                  </a:lnTo>
                  <a:lnTo>
                    <a:pt x="10" y="19"/>
                  </a:lnTo>
                  <a:lnTo>
                    <a:pt x="17" y="12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5"/>
                  </a:lnTo>
                  <a:lnTo>
                    <a:pt x="56" y="10"/>
                  </a:lnTo>
                  <a:lnTo>
                    <a:pt x="64" y="5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7"/>
                  </a:lnTo>
                  <a:lnTo>
                    <a:pt x="79" y="24"/>
                  </a:lnTo>
                  <a:lnTo>
                    <a:pt x="86" y="29"/>
                  </a:lnTo>
                  <a:lnTo>
                    <a:pt x="91" y="29"/>
                  </a:lnTo>
                  <a:lnTo>
                    <a:pt x="96" y="29"/>
                  </a:lnTo>
                  <a:lnTo>
                    <a:pt x="101" y="33"/>
                  </a:lnTo>
                  <a:lnTo>
                    <a:pt x="101" y="48"/>
                  </a:lnTo>
                  <a:lnTo>
                    <a:pt x="96" y="52"/>
                  </a:lnTo>
                  <a:lnTo>
                    <a:pt x="59" y="64"/>
                  </a:lnTo>
                  <a:lnTo>
                    <a:pt x="56" y="64"/>
                  </a:lnTo>
                  <a:lnTo>
                    <a:pt x="39" y="62"/>
                  </a:lnTo>
                  <a:lnTo>
                    <a:pt x="37" y="60"/>
                  </a:lnTo>
                  <a:lnTo>
                    <a:pt x="30" y="5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3" name="Freeform 13"/>
            <p:cNvSpPr>
              <a:spLocks/>
            </p:cNvSpPr>
            <p:nvPr userDrawn="1"/>
          </p:nvSpPr>
          <p:spPr bwMode="auto">
            <a:xfrm>
              <a:off x="5487126" y="3426796"/>
              <a:ext cx="155376" cy="189487"/>
            </a:xfrm>
            <a:custGeom>
              <a:avLst/>
              <a:gdLst>
                <a:gd name="T0" fmla="*/ 0 w 41"/>
                <a:gd name="T1" fmla="*/ 25700 h 53"/>
                <a:gd name="T2" fmla="*/ 0 w 41"/>
                <a:gd name="T3" fmla="*/ 17523 h 53"/>
                <a:gd name="T4" fmla="*/ 2478 w 41"/>
                <a:gd name="T5" fmla="*/ 11682 h 53"/>
                <a:gd name="T6" fmla="*/ 11151 w 41"/>
                <a:gd name="T7" fmla="*/ 3505 h 53"/>
                <a:gd name="T8" fmla="*/ 27259 w 41"/>
                <a:gd name="T9" fmla="*/ 0 h 53"/>
                <a:gd name="T10" fmla="*/ 35932 w 41"/>
                <a:gd name="T11" fmla="*/ 3505 h 53"/>
                <a:gd name="T12" fmla="*/ 44605 w 41"/>
                <a:gd name="T13" fmla="*/ 5841 h 53"/>
                <a:gd name="T14" fmla="*/ 50800 w 41"/>
                <a:gd name="T15" fmla="*/ 17523 h 53"/>
                <a:gd name="T16" fmla="*/ 50800 w 41"/>
                <a:gd name="T17" fmla="*/ 33877 h 53"/>
                <a:gd name="T18" fmla="*/ 44605 w 41"/>
                <a:gd name="T19" fmla="*/ 47895 h 53"/>
                <a:gd name="T20" fmla="*/ 42127 w 41"/>
                <a:gd name="T21" fmla="*/ 50231 h 53"/>
                <a:gd name="T22" fmla="*/ 27259 w 41"/>
                <a:gd name="T23" fmla="*/ 61913 h 53"/>
                <a:gd name="T24" fmla="*/ 21063 w 41"/>
                <a:gd name="T25" fmla="*/ 58408 h 53"/>
                <a:gd name="T26" fmla="*/ 14868 w 41"/>
                <a:gd name="T27" fmla="*/ 56072 h 53"/>
                <a:gd name="T28" fmla="*/ 11151 w 41"/>
                <a:gd name="T29" fmla="*/ 50231 h 53"/>
                <a:gd name="T30" fmla="*/ 0 w 41"/>
                <a:gd name="T31" fmla="*/ 25700 h 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53"/>
                <a:gd name="T50" fmla="*/ 41 w 41"/>
                <a:gd name="T51" fmla="*/ 53 h 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53">
                  <a:moveTo>
                    <a:pt x="0" y="22"/>
                  </a:moveTo>
                  <a:lnTo>
                    <a:pt x="0" y="15"/>
                  </a:lnTo>
                  <a:lnTo>
                    <a:pt x="2" y="10"/>
                  </a:lnTo>
                  <a:lnTo>
                    <a:pt x="9" y="3"/>
                  </a:lnTo>
                  <a:lnTo>
                    <a:pt x="22" y="0"/>
                  </a:lnTo>
                  <a:lnTo>
                    <a:pt x="29" y="3"/>
                  </a:lnTo>
                  <a:lnTo>
                    <a:pt x="36" y="5"/>
                  </a:lnTo>
                  <a:lnTo>
                    <a:pt x="41" y="15"/>
                  </a:lnTo>
                  <a:lnTo>
                    <a:pt x="41" y="29"/>
                  </a:lnTo>
                  <a:lnTo>
                    <a:pt x="36" y="41"/>
                  </a:lnTo>
                  <a:lnTo>
                    <a:pt x="34" y="43"/>
                  </a:lnTo>
                  <a:lnTo>
                    <a:pt x="22" y="53"/>
                  </a:lnTo>
                  <a:lnTo>
                    <a:pt x="17" y="50"/>
                  </a:lnTo>
                  <a:lnTo>
                    <a:pt x="12" y="48"/>
                  </a:lnTo>
                  <a:lnTo>
                    <a:pt x="9" y="43"/>
                  </a:lnTo>
                  <a:lnTo>
                    <a:pt x="0" y="2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" name="Freeform 14"/>
            <p:cNvSpPr>
              <a:spLocks/>
            </p:cNvSpPr>
            <p:nvPr userDrawn="1"/>
          </p:nvSpPr>
          <p:spPr bwMode="auto">
            <a:xfrm>
              <a:off x="5351172" y="3271321"/>
              <a:ext cx="422428" cy="296376"/>
            </a:xfrm>
            <a:custGeom>
              <a:avLst/>
              <a:gdLst>
                <a:gd name="T0" fmla="*/ 25970 w 117"/>
                <a:gd name="T1" fmla="*/ 56686 h 82"/>
                <a:gd name="T2" fmla="*/ 0 w 117"/>
                <a:gd name="T3" fmla="*/ 36609 h 82"/>
                <a:gd name="T4" fmla="*/ 25970 w 117"/>
                <a:gd name="T5" fmla="*/ 28343 h 82"/>
                <a:gd name="T6" fmla="*/ 28331 w 117"/>
                <a:gd name="T7" fmla="*/ 28343 h 82"/>
                <a:gd name="T8" fmla="*/ 30692 w 117"/>
                <a:gd name="T9" fmla="*/ 20076 h 82"/>
                <a:gd name="T10" fmla="*/ 30692 w 117"/>
                <a:gd name="T11" fmla="*/ 0 h 82"/>
                <a:gd name="T12" fmla="*/ 40135 w 117"/>
                <a:gd name="T13" fmla="*/ 0 h 82"/>
                <a:gd name="T14" fmla="*/ 51940 w 117"/>
                <a:gd name="T15" fmla="*/ 3543 h 82"/>
                <a:gd name="T16" fmla="*/ 51940 w 117"/>
                <a:gd name="T17" fmla="*/ 9448 h 82"/>
                <a:gd name="T18" fmla="*/ 60203 w 117"/>
                <a:gd name="T19" fmla="*/ 9448 h 82"/>
                <a:gd name="T20" fmla="*/ 66105 w 117"/>
                <a:gd name="T21" fmla="*/ 11810 h 82"/>
                <a:gd name="T22" fmla="*/ 80270 w 117"/>
                <a:gd name="T23" fmla="*/ 17714 h 82"/>
                <a:gd name="T24" fmla="*/ 88533 w 117"/>
                <a:gd name="T25" fmla="*/ 14171 h 82"/>
                <a:gd name="T26" fmla="*/ 92075 w 117"/>
                <a:gd name="T27" fmla="*/ 11810 h 82"/>
                <a:gd name="T28" fmla="*/ 92075 w 117"/>
                <a:gd name="T29" fmla="*/ 9448 h 82"/>
                <a:gd name="T30" fmla="*/ 97977 w 117"/>
                <a:gd name="T31" fmla="*/ 5905 h 82"/>
                <a:gd name="T32" fmla="*/ 103879 w 117"/>
                <a:gd name="T33" fmla="*/ 5905 h 82"/>
                <a:gd name="T34" fmla="*/ 108601 w 117"/>
                <a:gd name="T35" fmla="*/ 11810 h 82"/>
                <a:gd name="T36" fmla="*/ 112142 w 117"/>
                <a:gd name="T37" fmla="*/ 23619 h 82"/>
                <a:gd name="T38" fmla="*/ 114503 w 117"/>
                <a:gd name="T39" fmla="*/ 31886 h 82"/>
                <a:gd name="T40" fmla="*/ 123947 w 117"/>
                <a:gd name="T41" fmla="*/ 36609 h 82"/>
                <a:gd name="T42" fmla="*/ 123947 w 117"/>
                <a:gd name="T43" fmla="*/ 42514 h 82"/>
                <a:gd name="T44" fmla="*/ 129849 w 117"/>
                <a:gd name="T45" fmla="*/ 60229 h 82"/>
                <a:gd name="T46" fmla="*/ 138112 w 117"/>
                <a:gd name="T47" fmla="*/ 85028 h 82"/>
                <a:gd name="T48" fmla="*/ 138112 w 117"/>
                <a:gd name="T49" fmla="*/ 93295 h 82"/>
                <a:gd name="T50" fmla="*/ 134571 w 117"/>
                <a:gd name="T51" fmla="*/ 96838 h 82"/>
                <a:gd name="T52" fmla="*/ 123947 w 117"/>
                <a:gd name="T53" fmla="*/ 93295 h 82"/>
                <a:gd name="T54" fmla="*/ 108601 w 117"/>
                <a:gd name="T55" fmla="*/ 85028 h 82"/>
                <a:gd name="T56" fmla="*/ 94436 w 117"/>
                <a:gd name="T57" fmla="*/ 85028 h 82"/>
                <a:gd name="T58" fmla="*/ 94436 w 117"/>
                <a:gd name="T59" fmla="*/ 68495 h 82"/>
                <a:gd name="T60" fmla="*/ 88533 w 117"/>
                <a:gd name="T61" fmla="*/ 56686 h 82"/>
                <a:gd name="T62" fmla="*/ 72007 w 117"/>
                <a:gd name="T63" fmla="*/ 50781 h 82"/>
                <a:gd name="T64" fmla="*/ 56661 w 117"/>
                <a:gd name="T65" fmla="*/ 54324 h 82"/>
                <a:gd name="T66" fmla="*/ 48398 w 117"/>
                <a:gd name="T67" fmla="*/ 60229 h 82"/>
                <a:gd name="T68" fmla="*/ 42496 w 117"/>
                <a:gd name="T69" fmla="*/ 73219 h 82"/>
                <a:gd name="T70" fmla="*/ 25970 w 117"/>
                <a:gd name="T71" fmla="*/ 56686 h 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7"/>
                <a:gd name="T109" fmla="*/ 0 h 82"/>
                <a:gd name="T110" fmla="*/ 117 w 117"/>
                <a:gd name="T111" fmla="*/ 82 h 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7" h="82">
                  <a:moveTo>
                    <a:pt x="22" y="48"/>
                  </a:moveTo>
                  <a:lnTo>
                    <a:pt x="0" y="31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6" y="17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4" y="3"/>
                  </a:lnTo>
                  <a:lnTo>
                    <a:pt x="44" y="8"/>
                  </a:lnTo>
                  <a:lnTo>
                    <a:pt x="51" y="8"/>
                  </a:lnTo>
                  <a:lnTo>
                    <a:pt x="56" y="10"/>
                  </a:lnTo>
                  <a:lnTo>
                    <a:pt x="68" y="15"/>
                  </a:lnTo>
                  <a:lnTo>
                    <a:pt x="75" y="12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83" y="5"/>
                  </a:lnTo>
                  <a:lnTo>
                    <a:pt x="88" y="5"/>
                  </a:lnTo>
                  <a:lnTo>
                    <a:pt x="92" y="10"/>
                  </a:lnTo>
                  <a:lnTo>
                    <a:pt x="95" y="20"/>
                  </a:lnTo>
                  <a:lnTo>
                    <a:pt x="97" y="27"/>
                  </a:lnTo>
                  <a:lnTo>
                    <a:pt x="105" y="31"/>
                  </a:lnTo>
                  <a:lnTo>
                    <a:pt x="105" y="36"/>
                  </a:lnTo>
                  <a:lnTo>
                    <a:pt x="110" y="51"/>
                  </a:lnTo>
                  <a:lnTo>
                    <a:pt x="117" y="72"/>
                  </a:lnTo>
                  <a:lnTo>
                    <a:pt x="117" y="79"/>
                  </a:lnTo>
                  <a:lnTo>
                    <a:pt x="114" y="82"/>
                  </a:lnTo>
                  <a:lnTo>
                    <a:pt x="105" y="79"/>
                  </a:lnTo>
                  <a:lnTo>
                    <a:pt x="92" y="72"/>
                  </a:lnTo>
                  <a:lnTo>
                    <a:pt x="80" y="72"/>
                  </a:lnTo>
                  <a:lnTo>
                    <a:pt x="80" y="58"/>
                  </a:lnTo>
                  <a:lnTo>
                    <a:pt x="75" y="48"/>
                  </a:lnTo>
                  <a:lnTo>
                    <a:pt x="61" y="43"/>
                  </a:lnTo>
                  <a:lnTo>
                    <a:pt x="48" y="46"/>
                  </a:lnTo>
                  <a:lnTo>
                    <a:pt x="41" y="51"/>
                  </a:lnTo>
                  <a:lnTo>
                    <a:pt x="36" y="62"/>
                  </a:lnTo>
                  <a:lnTo>
                    <a:pt x="22" y="4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5" name="Freeform 15"/>
            <p:cNvSpPr>
              <a:spLocks/>
            </p:cNvSpPr>
            <p:nvPr userDrawn="1"/>
          </p:nvSpPr>
          <p:spPr bwMode="auto">
            <a:xfrm>
              <a:off x="5729901" y="3358776"/>
              <a:ext cx="364162" cy="374114"/>
            </a:xfrm>
            <a:custGeom>
              <a:avLst/>
              <a:gdLst>
                <a:gd name="T0" fmla="*/ 58340 w 100"/>
                <a:gd name="T1" fmla="*/ 116417 h 105"/>
                <a:gd name="T2" fmla="*/ 64293 w 100"/>
                <a:gd name="T3" fmla="*/ 108268 h 105"/>
                <a:gd name="T4" fmla="*/ 64293 w 100"/>
                <a:gd name="T5" fmla="*/ 103611 h 105"/>
                <a:gd name="T6" fmla="*/ 60722 w 100"/>
                <a:gd name="T7" fmla="*/ 94298 h 105"/>
                <a:gd name="T8" fmla="*/ 58340 w 100"/>
                <a:gd name="T9" fmla="*/ 89641 h 105"/>
                <a:gd name="T10" fmla="*/ 46434 w 100"/>
                <a:gd name="T11" fmla="*/ 89641 h 105"/>
                <a:gd name="T12" fmla="*/ 40481 w 100"/>
                <a:gd name="T13" fmla="*/ 83820 h 105"/>
                <a:gd name="T14" fmla="*/ 38100 w 100"/>
                <a:gd name="T15" fmla="*/ 77999 h 105"/>
                <a:gd name="T16" fmla="*/ 38100 w 100"/>
                <a:gd name="T17" fmla="*/ 67522 h 105"/>
                <a:gd name="T18" fmla="*/ 32147 w 100"/>
                <a:gd name="T19" fmla="*/ 61701 h 105"/>
                <a:gd name="T20" fmla="*/ 26194 w 100"/>
                <a:gd name="T21" fmla="*/ 58209 h 105"/>
                <a:gd name="T22" fmla="*/ 14287 w 100"/>
                <a:gd name="T23" fmla="*/ 64029 h 105"/>
                <a:gd name="T24" fmla="*/ 14287 w 100"/>
                <a:gd name="T25" fmla="*/ 50059 h 105"/>
                <a:gd name="T26" fmla="*/ 5953 w 100"/>
                <a:gd name="T27" fmla="*/ 33761 h 105"/>
                <a:gd name="T28" fmla="*/ 2381 w 100"/>
                <a:gd name="T29" fmla="*/ 19791 h 105"/>
                <a:gd name="T30" fmla="*/ 0 w 100"/>
                <a:gd name="T31" fmla="*/ 8149 h 105"/>
                <a:gd name="T32" fmla="*/ 10716 w 100"/>
                <a:gd name="T33" fmla="*/ 11642 h 105"/>
                <a:gd name="T34" fmla="*/ 28575 w 100"/>
                <a:gd name="T35" fmla="*/ 5821 h 105"/>
                <a:gd name="T36" fmla="*/ 32147 w 100"/>
                <a:gd name="T37" fmla="*/ 3493 h 105"/>
                <a:gd name="T38" fmla="*/ 38100 w 100"/>
                <a:gd name="T39" fmla="*/ 0 h 105"/>
                <a:gd name="T40" fmla="*/ 40481 w 100"/>
                <a:gd name="T41" fmla="*/ 5821 h 105"/>
                <a:gd name="T42" fmla="*/ 46434 w 100"/>
                <a:gd name="T43" fmla="*/ 8149 h 105"/>
                <a:gd name="T44" fmla="*/ 48815 w 100"/>
                <a:gd name="T45" fmla="*/ 8149 h 105"/>
                <a:gd name="T46" fmla="*/ 52387 w 100"/>
                <a:gd name="T47" fmla="*/ 5821 h 105"/>
                <a:gd name="T48" fmla="*/ 58340 w 100"/>
                <a:gd name="T49" fmla="*/ 3493 h 105"/>
                <a:gd name="T50" fmla="*/ 72628 w 100"/>
                <a:gd name="T51" fmla="*/ 3493 h 105"/>
                <a:gd name="T52" fmla="*/ 84534 w 100"/>
                <a:gd name="T53" fmla="*/ 3493 h 105"/>
                <a:gd name="T54" fmla="*/ 95250 w 100"/>
                <a:gd name="T55" fmla="*/ 0 h 105"/>
                <a:gd name="T56" fmla="*/ 104775 w 100"/>
                <a:gd name="T57" fmla="*/ 3493 h 105"/>
                <a:gd name="T58" fmla="*/ 107156 w 100"/>
                <a:gd name="T59" fmla="*/ 11642 h 105"/>
                <a:gd name="T60" fmla="*/ 113109 w 100"/>
                <a:gd name="T61" fmla="*/ 27940 h 105"/>
                <a:gd name="T62" fmla="*/ 116681 w 100"/>
                <a:gd name="T63" fmla="*/ 44239 h 105"/>
                <a:gd name="T64" fmla="*/ 113109 w 100"/>
                <a:gd name="T65" fmla="*/ 58209 h 105"/>
                <a:gd name="T66" fmla="*/ 110728 w 100"/>
                <a:gd name="T67" fmla="*/ 77999 h 105"/>
                <a:gd name="T68" fmla="*/ 107156 w 100"/>
                <a:gd name="T69" fmla="*/ 91970 h 105"/>
                <a:gd name="T70" fmla="*/ 110728 w 100"/>
                <a:gd name="T71" fmla="*/ 105940 h 105"/>
                <a:gd name="T72" fmla="*/ 119062 w 100"/>
                <a:gd name="T73" fmla="*/ 122238 h 105"/>
                <a:gd name="T74" fmla="*/ 92868 w 100"/>
                <a:gd name="T75" fmla="*/ 111760 h 105"/>
                <a:gd name="T76" fmla="*/ 58340 w 100"/>
                <a:gd name="T77" fmla="*/ 116417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"/>
                <a:gd name="T118" fmla="*/ 0 h 105"/>
                <a:gd name="T119" fmla="*/ 100 w 100"/>
                <a:gd name="T120" fmla="*/ 105 h 10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" h="105">
                  <a:moveTo>
                    <a:pt x="49" y="100"/>
                  </a:moveTo>
                  <a:lnTo>
                    <a:pt x="54" y="93"/>
                  </a:lnTo>
                  <a:lnTo>
                    <a:pt x="54" y="89"/>
                  </a:lnTo>
                  <a:lnTo>
                    <a:pt x="51" y="81"/>
                  </a:lnTo>
                  <a:lnTo>
                    <a:pt x="49" y="77"/>
                  </a:lnTo>
                  <a:lnTo>
                    <a:pt x="39" y="77"/>
                  </a:lnTo>
                  <a:lnTo>
                    <a:pt x="34" y="72"/>
                  </a:lnTo>
                  <a:lnTo>
                    <a:pt x="32" y="67"/>
                  </a:lnTo>
                  <a:lnTo>
                    <a:pt x="32" y="58"/>
                  </a:lnTo>
                  <a:lnTo>
                    <a:pt x="27" y="53"/>
                  </a:lnTo>
                  <a:lnTo>
                    <a:pt x="22" y="50"/>
                  </a:lnTo>
                  <a:lnTo>
                    <a:pt x="12" y="55"/>
                  </a:lnTo>
                  <a:lnTo>
                    <a:pt x="12" y="43"/>
                  </a:lnTo>
                  <a:lnTo>
                    <a:pt x="5" y="29"/>
                  </a:lnTo>
                  <a:lnTo>
                    <a:pt x="2" y="17"/>
                  </a:lnTo>
                  <a:lnTo>
                    <a:pt x="0" y="7"/>
                  </a:lnTo>
                  <a:lnTo>
                    <a:pt x="9" y="10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34" y="5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4" y="5"/>
                  </a:lnTo>
                  <a:lnTo>
                    <a:pt x="49" y="3"/>
                  </a:lnTo>
                  <a:lnTo>
                    <a:pt x="61" y="3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8" y="3"/>
                  </a:lnTo>
                  <a:lnTo>
                    <a:pt x="90" y="10"/>
                  </a:lnTo>
                  <a:lnTo>
                    <a:pt x="95" y="24"/>
                  </a:lnTo>
                  <a:lnTo>
                    <a:pt x="98" y="38"/>
                  </a:lnTo>
                  <a:lnTo>
                    <a:pt x="95" y="50"/>
                  </a:lnTo>
                  <a:lnTo>
                    <a:pt x="93" y="67"/>
                  </a:lnTo>
                  <a:lnTo>
                    <a:pt x="90" y="79"/>
                  </a:lnTo>
                  <a:lnTo>
                    <a:pt x="93" y="91"/>
                  </a:lnTo>
                  <a:lnTo>
                    <a:pt x="100" y="105"/>
                  </a:lnTo>
                  <a:lnTo>
                    <a:pt x="78" y="96"/>
                  </a:lnTo>
                  <a:lnTo>
                    <a:pt x="49" y="1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6" name="Freeform 16"/>
            <p:cNvSpPr>
              <a:spLocks/>
            </p:cNvSpPr>
            <p:nvPr userDrawn="1"/>
          </p:nvSpPr>
          <p:spPr bwMode="auto">
            <a:xfrm>
              <a:off x="5890131" y="3208160"/>
              <a:ext cx="320463" cy="170049"/>
            </a:xfrm>
            <a:custGeom>
              <a:avLst/>
              <a:gdLst>
                <a:gd name="T0" fmla="*/ 40481 w 88"/>
                <a:gd name="T1" fmla="*/ 11575 h 48"/>
                <a:gd name="T2" fmla="*/ 28575 w 88"/>
                <a:gd name="T3" fmla="*/ 13891 h 48"/>
                <a:gd name="T4" fmla="*/ 16669 w 88"/>
                <a:gd name="T5" fmla="*/ 19678 h 48"/>
                <a:gd name="T6" fmla="*/ 5953 w 88"/>
                <a:gd name="T7" fmla="*/ 33569 h 48"/>
                <a:gd name="T8" fmla="*/ 0 w 88"/>
                <a:gd name="T9" fmla="*/ 55562 h 48"/>
                <a:gd name="T10" fmla="*/ 5953 w 88"/>
                <a:gd name="T11" fmla="*/ 53247 h 48"/>
                <a:gd name="T12" fmla="*/ 22622 w 88"/>
                <a:gd name="T13" fmla="*/ 53247 h 48"/>
                <a:gd name="T14" fmla="*/ 40481 w 88"/>
                <a:gd name="T15" fmla="*/ 53247 h 48"/>
                <a:gd name="T16" fmla="*/ 42863 w 88"/>
                <a:gd name="T17" fmla="*/ 49774 h 48"/>
                <a:gd name="T18" fmla="*/ 52388 w 88"/>
                <a:gd name="T19" fmla="*/ 53247 h 48"/>
                <a:gd name="T20" fmla="*/ 52388 w 88"/>
                <a:gd name="T21" fmla="*/ 49774 h 48"/>
                <a:gd name="T22" fmla="*/ 54769 w 88"/>
                <a:gd name="T23" fmla="*/ 45144 h 48"/>
                <a:gd name="T24" fmla="*/ 60722 w 88"/>
                <a:gd name="T25" fmla="*/ 33569 h 48"/>
                <a:gd name="T26" fmla="*/ 64294 w 88"/>
                <a:gd name="T27" fmla="*/ 31254 h 48"/>
                <a:gd name="T28" fmla="*/ 72628 w 88"/>
                <a:gd name="T29" fmla="*/ 31254 h 48"/>
                <a:gd name="T30" fmla="*/ 86916 w 88"/>
                <a:gd name="T31" fmla="*/ 31254 h 48"/>
                <a:gd name="T32" fmla="*/ 95250 w 88"/>
                <a:gd name="T33" fmla="*/ 31254 h 48"/>
                <a:gd name="T34" fmla="*/ 104775 w 88"/>
                <a:gd name="T35" fmla="*/ 31254 h 48"/>
                <a:gd name="T36" fmla="*/ 104775 w 88"/>
                <a:gd name="T37" fmla="*/ 25466 h 48"/>
                <a:gd name="T38" fmla="*/ 104775 w 88"/>
                <a:gd name="T39" fmla="*/ 21993 h 48"/>
                <a:gd name="T40" fmla="*/ 101203 w 88"/>
                <a:gd name="T41" fmla="*/ 21993 h 48"/>
                <a:gd name="T42" fmla="*/ 92869 w 88"/>
                <a:gd name="T43" fmla="*/ 19678 h 48"/>
                <a:gd name="T44" fmla="*/ 90488 w 88"/>
                <a:gd name="T45" fmla="*/ 11575 h 48"/>
                <a:gd name="T46" fmla="*/ 84534 w 88"/>
                <a:gd name="T47" fmla="*/ 0 h 48"/>
                <a:gd name="T48" fmla="*/ 52388 w 88"/>
                <a:gd name="T49" fmla="*/ 11575 h 48"/>
                <a:gd name="T50" fmla="*/ 40481 w 88"/>
                <a:gd name="T51" fmla="*/ 11575 h 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48"/>
                <a:gd name="T80" fmla="*/ 88 w 88"/>
                <a:gd name="T81" fmla="*/ 48 h 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48">
                  <a:moveTo>
                    <a:pt x="34" y="10"/>
                  </a:moveTo>
                  <a:lnTo>
                    <a:pt x="24" y="12"/>
                  </a:lnTo>
                  <a:lnTo>
                    <a:pt x="14" y="17"/>
                  </a:lnTo>
                  <a:lnTo>
                    <a:pt x="5" y="29"/>
                  </a:lnTo>
                  <a:lnTo>
                    <a:pt x="0" y="48"/>
                  </a:lnTo>
                  <a:lnTo>
                    <a:pt x="5" y="46"/>
                  </a:lnTo>
                  <a:lnTo>
                    <a:pt x="19" y="46"/>
                  </a:lnTo>
                  <a:lnTo>
                    <a:pt x="34" y="46"/>
                  </a:lnTo>
                  <a:lnTo>
                    <a:pt x="36" y="43"/>
                  </a:lnTo>
                  <a:lnTo>
                    <a:pt x="44" y="46"/>
                  </a:lnTo>
                  <a:lnTo>
                    <a:pt x="44" y="43"/>
                  </a:lnTo>
                  <a:lnTo>
                    <a:pt x="46" y="39"/>
                  </a:lnTo>
                  <a:lnTo>
                    <a:pt x="51" y="29"/>
                  </a:lnTo>
                  <a:lnTo>
                    <a:pt x="54" y="27"/>
                  </a:lnTo>
                  <a:lnTo>
                    <a:pt x="61" y="27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8" y="27"/>
                  </a:lnTo>
                  <a:lnTo>
                    <a:pt x="88" y="22"/>
                  </a:lnTo>
                  <a:lnTo>
                    <a:pt x="88" y="19"/>
                  </a:lnTo>
                  <a:lnTo>
                    <a:pt x="85" y="19"/>
                  </a:lnTo>
                  <a:lnTo>
                    <a:pt x="78" y="17"/>
                  </a:lnTo>
                  <a:lnTo>
                    <a:pt x="76" y="10"/>
                  </a:lnTo>
                  <a:lnTo>
                    <a:pt x="71" y="0"/>
                  </a:lnTo>
                  <a:lnTo>
                    <a:pt x="44" y="10"/>
                  </a:lnTo>
                  <a:lnTo>
                    <a:pt x="34" y="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" name="Freeform 17"/>
            <p:cNvSpPr>
              <a:spLocks/>
            </p:cNvSpPr>
            <p:nvPr userDrawn="1"/>
          </p:nvSpPr>
          <p:spPr bwMode="auto">
            <a:xfrm>
              <a:off x="6050364" y="3300473"/>
              <a:ext cx="140808" cy="442134"/>
            </a:xfrm>
            <a:custGeom>
              <a:avLst/>
              <a:gdLst>
                <a:gd name="T0" fmla="*/ 20067 w 39"/>
                <a:gd name="T1" fmla="*/ 0 h 124"/>
                <a:gd name="T2" fmla="*/ 14165 w 39"/>
                <a:gd name="T3" fmla="*/ 0 h 124"/>
                <a:gd name="T4" fmla="*/ 5902 w 39"/>
                <a:gd name="T5" fmla="*/ 8155 h 124"/>
                <a:gd name="T6" fmla="*/ 2361 w 39"/>
                <a:gd name="T7" fmla="*/ 13980 h 124"/>
                <a:gd name="T8" fmla="*/ 0 w 39"/>
                <a:gd name="T9" fmla="*/ 16310 h 124"/>
                <a:gd name="T10" fmla="*/ 2361 w 39"/>
                <a:gd name="T11" fmla="*/ 24466 h 124"/>
                <a:gd name="T12" fmla="*/ 8263 w 39"/>
                <a:gd name="T13" fmla="*/ 46601 h 124"/>
                <a:gd name="T14" fmla="*/ 11804 w 39"/>
                <a:gd name="T15" fmla="*/ 58251 h 124"/>
                <a:gd name="T16" fmla="*/ 8263 w 39"/>
                <a:gd name="T17" fmla="*/ 76892 h 124"/>
                <a:gd name="T18" fmla="*/ 5902 w 39"/>
                <a:gd name="T19" fmla="*/ 88542 h 124"/>
                <a:gd name="T20" fmla="*/ 2361 w 39"/>
                <a:gd name="T21" fmla="*/ 116502 h 124"/>
                <a:gd name="T22" fmla="*/ 14165 w 39"/>
                <a:gd name="T23" fmla="*/ 140968 h 124"/>
                <a:gd name="T24" fmla="*/ 40135 w 39"/>
                <a:gd name="T25" fmla="*/ 144463 h 124"/>
                <a:gd name="T26" fmla="*/ 46037 w 39"/>
                <a:gd name="T27" fmla="*/ 99027 h 124"/>
                <a:gd name="T28" fmla="*/ 42496 w 39"/>
                <a:gd name="T29" fmla="*/ 46601 h 124"/>
                <a:gd name="T30" fmla="*/ 34233 w 39"/>
                <a:gd name="T31" fmla="*/ 8155 h 124"/>
                <a:gd name="T32" fmla="*/ 28330 w 39"/>
                <a:gd name="T33" fmla="*/ 0 h 124"/>
                <a:gd name="T34" fmla="*/ 20067 w 39"/>
                <a:gd name="T35" fmla="*/ 0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4"/>
                <a:gd name="T56" fmla="*/ 39 w 39"/>
                <a:gd name="T57" fmla="*/ 124 h 1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4">
                  <a:moveTo>
                    <a:pt x="17" y="0"/>
                  </a:moveTo>
                  <a:lnTo>
                    <a:pt x="12" y="0"/>
                  </a:lnTo>
                  <a:lnTo>
                    <a:pt x="5" y="7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7" y="40"/>
                  </a:lnTo>
                  <a:lnTo>
                    <a:pt x="10" y="50"/>
                  </a:lnTo>
                  <a:lnTo>
                    <a:pt x="7" y="66"/>
                  </a:lnTo>
                  <a:lnTo>
                    <a:pt x="5" y="76"/>
                  </a:lnTo>
                  <a:lnTo>
                    <a:pt x="2" y="100"/>
                  </a:lnTo>
                  <a:lnTo>
                    <a:pt x="12" y="121"/>
                  </a:lnTo>
                  <a:lnTo>
                    <a:pt x="34" y="124"/>
                  </a:lnTo>
                  <a:lnTo>
                    <a:pt x="39" y="85"/>
                  </a:lnTo>
                  <a:lnTo>
                    <a:pt x="36" y="40"/>
                  </a:lnTo>
                  <a:lnTo>
                    <a:pt x="29" y="7"/>
                  </a:lnTo>
                  <a:lnTo>
                    <a:pt x="24" y="0"/>
                  </a:lnTo>
                  <a:lnTo>
                    <a:pt x="1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8" name="Freeform 18"/>
            <p:cNvSpPr>
              <a:spLocks/>
            </p:cNvSpPr>
            <p:nvPr userDrawn="1"/>
          </p:nvSpPr>
          <p:spPr bwMode="auto">
            <a:xfrm>
              <a:off x="6137764" y="3300473"/>
              <a:ext cx="111675" cy="442134"/>
            </a:xfrm>
            <a:custGeom>
              <a:avLst/>
              <a:gdLst>
                <a:gd name="T0" fmla="*/ 0 w 30"/>
                <a:gd name="T1" fmla="*/ 0 h 124"/>
                <a:gd name="T2" fmla="*/ 18256 w 30"/>
                <a:gd name="T3" fmla="*/ 2330 h 124"/>
                <a:gd name="T4" fmla="*/ 18256 w 30"/>
                <a:gd name="T5" fmla="*/ 8155 h 124"/>
                <a:gd name="T6" fmla="*/ 20690 w 30"/>
                <a:gd name="T7" fmla="*/ 10485 h 124"/>
                <a:gd name="T8" fmla="*/ 24341 w 30"/>
                <a:gd name="T9" fmla="*/ 16310 h 124"/>
                <a:gd name="T10" fmla="*/ 30427 w 30"/>
                <a:gd name="T11" fmla="*/ 22135 h 124"/>
                <a:gd name="T12" fmla="*/ 36512 w 30"/>
                <a:gd name="T13" fmla="*/ 30291 h 124"/>
                <a:gd name="T14" fmla="*/ 36512 w 30"/>
                <a:gd name="T15" fmla="*/ 46601 h 124"/>
                <a:gd name="T16" fmla="*/ 36512 w 30"/>
                <a:gd name="T17" fmla="*/ 126988 h 124"/>
                <a:gd name="T18" fmla="*/ 30427 w 30"/>
                <a:gd name="T19" fmla="*/ 130483 h 124"/>
                <a:gd name="T20" fmla="*/ 20690 w 30"/>
                <a:gd name="T21" fmla="*/ 135143 h 124"/>
                <a:gd name="T22" fmla="*/ 12171 w 30"/>
                <a:gd name="T23" fmla="*/ 144463 h 124"/>
                <a:gd name="T24" fmla="*/ 14605 w 30"/>
                <a:gd name="T25" fmla="*/ 76892 h 124"/>
                <a:gd name="T26" fmla="*/ 12171 w 30"/>
                <a:gd name="T27" fmla="*/ 36116 h 124"/>
                <a:gd name="T28" fmla="*/ 9737 w 30"/>
                <a:gd name="T29" fmla="*/ 13980 h 124"/>
                <a:gd name="T30" fmla="*/ 0 w 30"/>
                <a:gd name="T31" fmla="*/ 0 h 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124"/>
                <a:gd name="T50" fmla="*/ 30 w 30"/>
                <a:gd name="T51" fmla="*/ 124 h 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124">
                  <a:moveTo>
                    <a:pt x="0" y="0"/>
                  </a:moveTo>
                  <a:lnTo>
                    <a:pt x="15" y="2"/>
                  </a:lnTo>
                  <a:lnTo>
                    <a:pt x="15" y="7"/>
                  </a:lnTo>
                  <a:lnTo>
                    <a:pt x="17" y="9"/>
                  </a:lnTo>
                  <a:lnTo>
                    <a:pt x="20" y="14"/>
                  </a:lnTo>
                  <a:lnTo>
                    <a:pt x="25" y="19"/>
                  </a:lnTo>
                  <a:lnTo>
                    <a:pt x="30" y="26"/>
                  </a:lnTo>
                  <a:lnTo>
                    <a:pt x="30" y="40"/>
                  </a:lnTo>
                  <a:lnTo>
                    <a:pt x="30" y="109"/>
                  </a:lnTo>
                  <a:lnTo>
                    <a:pt x="25" y="112"/>
                  </a:lnTo>
                  <a:lnTo>
                    <a:pt x="17" y="116"/>
                  </a:lnTo>
                  <a:lnTo>
                    <a:pt x="10" y="124"/>
                  </a:lnTo>
                  <a:lnTo>
                    <a:pt x="12" y="66"/>
                  </a:lnTo>
                  <a:lnTo>
                    <a:pt x="10" y="31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9" name="Freeform 19"/>
            <p:cNvSpPr>
              <a:spLocks/>
            </p:cNvSpPr>
            <p:nvPr userDrawn="1"/>
          </p:nvSpPr>
          <p:spPr bwMode="auto">
            <a:xfrm>
              <a:off x="6191172" y="3271321"/>
              <a:ext cx="179655" cy="417839"/>
            </a:xfrm>
            <a:custGeom>
              <a:avLst/>
              <a:gdLst>
                <a:gd name="T0" fmla="*/ 17981 w 49"/>
                <a:gd name="T1" fmla="*/ 136525 h 117"/>
                <a:gd name="T2" fmla="*/ 17981 w 49"/>
                <a:gd name="T3" fmla="*/ 47842 h 117"/>
                <a:gd name="T4" fmla="*/ 14385 w 49"/>
                <a:gd name="T5" fmla="*/ 33840 h 117"/>
                <a:gd name="T6" fmla="*/ 5994 w 49"/>
                <a:gd name="T7" fmla="*/ 28005 h 117"/>
                <a:gd name="T8" fmla="*/ 0 w 49"/>
                <a:gd name="T9" fmla="*/ 19837 h 117"/>
                <a:gd name="T10" fmla="*/ 0 w 49"/>
                <a:gd name="T11" fmla="*/ 11669 h 117"/>
                <a:gd name="T12" fmla="*/ 20378 w 49"/>
                <a:gd name="T13" fmla="*/ 9335 h 117"/>
                <a:gd name="T14" fmla="*/ 22776 w 49"/>
                <a:gd name="T15" fmla="*/ 0 h 117"/>
                <a:gd name="T16" fmla="*/ 38360 w 49"/>
                <a:gd name="T17" fmla="*/ 11669 h 117"/>
                <a:gd name="T18" fmla="*/ 44353 w 49"/>
                <a:gd name="T19" fmla="*/ 14003 h 117"/>
                <a:gd name="T20" fmla="*/ 52744 w 49"/>
                <a:gd name="T21" fmla="*/ 25671 h 117"/>
                <a:gd name="T22" fmla="*/ 58738 w 49"/>
                <a:gd name="T23" fmla="*/ 39674 h 117"/>
                <a:gd name="T24" fmla="*/ 55142 w 49"/>
                <a:gd name="T25" fmla="*/ 64178 h 117"/>
                <a:gd name="T26" fmla="*/ 52744 w 49"/>
                <a:gd name="T27" fmla="*/ 75847 h 117"/>
                <a:gd name="T28" fmla="*/ 50347 w 49"/>
                <a:gd name="T29" fmla="*/ 112021 h 117"/>
                <a:gd name="T30" fmla="*/ 50347 w 49"/>
                <a:gd name="T31" fmla="*/ 131857 h 117"/>
                <a:gd name="T32" fmla="*/ 17981 w 49"/>
                <a:gd name="T33" fmla="*/ 136525 h 1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117"/>
                <a:gd name="T53" fmla="*/ 49 w 49"/>
                <a:gd name="T54" fmla="*/ 117 h 1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117">
                  <a:moveTo>
                    <a:pt x="15" y="117"/>
                  </a:moveTo>
                  <a:lnTo>
                    <a:pt x="15" y="41"/>
                  </a:lnTo>
                  <a:lnTo>
                    <a:pt x="12" y="29"/>
                  </a:lnTo>
                  <a:lnTo>
                    <a:pt x="5" y="24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17" y="8"/>
                  </a:lnTo>
                  <a:lnTo>
                    <a:pt x="19" y="0"/>
                  </a:lnTo>
                  <a:lnTo>
                    <a:pt x="32" y="10"/>
                  </a:lnTo>
                  <a:lnTo>
                    <a:pt x="37" y="12"/>
                  </a:lnTo>
                  <a:lnTo>
                    <a:pt x="44" y="22"/>
                  </a:lnTo>
                  <a:lnTo>
                    <a:pt x="49" y="34"/>
                  </a:lnTo>
                  <a:lnTo>
                    <a:pt x="46" y="55"/>
                  </a:lnTo>
                  <a:lnTo>
                    <a:pt x="44" y="65"/>
                  </a:lnTo>
                  <a:lnTo>
                    <a:pt x="42" y="96"/>
                  </a:lnTo>
                  <a:lnTo>
                    <a:pt x="42" y="113"/>
                  </a:lnTo>
                  <a:lnTo>
                    <a:pt x="15" y="11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0" name="Freeform 20"/>
            <p:cNvSpPr>
              <a:spLocks/>
            </p:cNvSpPr>
            <p:nvPr userDrawn="1"/>
          </p:nvSpPr>
          <p:spPr bwMode="auto">
            <a:xfrm>
              <a:off x="5506548" y="1925491"/>
              <a:ext cx="674913" cy="524729"/>
            </a:xfrm>
            <a:custGeom>
              <a:avLst/>
              <a:gdLst>
                <a:gd name="T0" fmla="*/ 0 w 185"/>
                <a:gd name="T1" fmla="*/ 163341 h 148"/>
                <a:gd name="T2" fmla="*/ 2386 w 185"/>
                <a:gd name="T3" fmla="*/ 157549 h 148"/>
                <a:gd name="T4" fmla="*/ 16699 w 185"/>
                <a:gd name="T5" fmla="*/ 151756 h 148"/>
                <a:gd name="T6" fmla="*/ 31012 w 185"/>
                <a:gd name="T7" fmla="*/ 141330 h 148"/>
                <a:gd name="T8" fmla="*/ 46518 w 185"/>
                <a:gd name="T9" fmla="*/ 127429 h 148"/>
                <a:gd name="T10" fmla="*/ 63217 w 185"/>
                <a:gd name="T11" fmla="*/ 107735 h 148"/>
                <a:gd name="T12" fmla="*/ 63217 w 185"/>
                <a:gd name="T13" fmla="*/ 93834 h 148"/>
                <a:gd name="T14" fmla="*/ 69181 w 185"/>
                <a:gd name="T15" fmla="*/ 83408 h 148"/>
                <a:gd name="T16" fmla="*/ 83494 w 185"/>
                <a:gd name="T17" fmla="*/ 63715 h 148"/>
                <a:gd name="T18" fmla="*/ 87072 w 185"/>
                <a:gd name="T19" fmla="*/ 55605 h 148"/>
                <a:gd name="T20" fmla="*/ 95421 w 185"/>
                <a:gd name="T21" fmla="*/ 47496 h 148"/>
                <a:gd name="T22" fmla="*/ 107349 w 185"/>
                <a:gd name="T23" fmla="*/ 41704 h 148"/>
                <a:gd name="T24" fmla="*/ 107349 w 185"/>
                <a:gd name="T25" fmla="*/ 22010 h 148"/>
                <a:gd name="T26" fmla="*/ 110927 w 185"/>
                <a:gd name="T27" fmla="*/ 11584 h 148"/>
                <a:gd name="T28" fmla="*/ 113313 w 185"/>
                <a:gd name="T29" fmla="*/ 0 h 148"/>
                <a:gd name="T30" fmla="*/ 121662 w 185"/>
                <a:gd name="T31" fmla="*/ 5792 h 148"/>
                <a:gd name="T32" fmla="*/ 139554 w 185"/>
                <a:gd name="T33" fmla="*/ 11584 h 148"/>
                <a:gd name="T34" fmla="*/ 159831 w 185"/>
                <a:gd name="T35" fmla="*/ 16218 h 148"/>
                <a:gd name="T36" fmla="*/ 177722 w 185"/>
                <a:gd name="T37" fmla="*/ 16218 h 148"/>
                <a:gd name="T38" fmla="*/ 189650 w 185"/>
                <a:gd name="T39" fmla="*/ 16218 h 148"/>
                <a:gd name="T40" fmla="*/ 197999 w 185"/>
                <a:gd name="T41" fmla="*/ 19694 h 148"/>
                <a:gd name="T42" fmla="*/ 203963 w 185"/>
                <a:gd name="T43" fmla="*/ 22010 h 148"/>
                <a:gd name="T44" fmla="*/ 206349 w 185"/>
                <a:gd name="T45" fmla="*/ 30120 h 148"/>
                <a:gd name="T46" fmla="*/ 206349 w 185"/>
                <a:gd name="T47" fmla="*/ 49813 h 148"/>
                <a:gd name="T48" fmla="*/ 212313 w 185"/>
                <a:gd name="T49" fmla="*/ 63715 h 148"/>
                <a:gd name="T50" fmla="*/ 220662 w 185"/>
                <a:gd name="T51" fmla="*/ 74141 h 148"/>
                <a:gd name="T52" fmla="*/ 206349 w 185"/>
                <a:gd name="T53" fmla="*/ 71824 h 148"/>
                <a:gd name="T54" fmla="*/ 197999 w 185"/>
                <a:gd name="T55" fmla="*/ 77616 h 148"/>
                <a:gd name="T56" fmla="*/ 192036 w 185"/>
                <a:gd name="T57" fmla="*/ 79933 h 148"/>
                <a:gd name="T58" fmla="*/ 192036 w 185"/>
                <a:gd name="T59" fmla="*/ 83408 h 148"/>
                <a:gd name="T60" fmla="*/ 189650 w 185"/>
                <a:gd name="T61" fmla="*/ 99626 h 148"/>
                <a:gd name="T62" fmla="*/ 115698 w 185"/>
                <a:gd name="T63" fmla="*/ 123954 h 148"/>
                <a:gd name="T64" fmla="*/ 95421 w 185"/>
                <a:gd name="T65" fmla="*/ 133221 h 148"/>
                <a:gd name="T66" fmla="*/ 83494 w 185"/>
                <a:gd name="T67" fmla="*/ 141330 h 148"/>
                <a:gd name="T68" fmla="*/ 66795 w 185"/>
                <a:gd name="T69" fmla="*/ 149440 h 148"/>
                <a:gd name="T70" fmla="*/ 72759 w 185"/>
                <a:gd name="T71" fmla="*/ 171450 h 148"/>
                <a:gd name="T72" fmla="*/ 0 w 185"/>
                <a:gd name="T73" fmla="*/ 163341 h 1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"/>
                <a:gd name="T112" fmla="*/ 0 h 148"/>
                <a:gd name="T113" fmla="*/ 185 w 185"/>
                <a:gd name="T114" fmla="*/ 148 h 1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" h="148">
                  <a:moveTo>
                    <a:pt x="0" y="141"/>
                  </a:moveTo>
                  <a:lnTo>
                    <a:pt x="2" y="136"/>
                  </a:lnTo>
                  <a:lnTo>
                    <a:pt x="14" y="131"/>
                  </a:lnTo>
                  <a:lnTo>
                    <a:pt x="26" y="122"/>
                  </a:lnTo>
                  <a:lnTo>
                    <a:pt x="39" y="110"/>
                  </a:lnTo>
                  <a:lnTo>
                    <a:pt x="53" y="93"/>
                  </a:lnTo>
                  <a:lnTo>
                    <a:pt x="53" y="81"/>
                  </a:lnTo>
                  <a:lnTo>
                    <a:pt x="58" y="72"/>
                  </a:lnTo>
                  <a:lnTo>
                    <a:pt x="70" y="55"/>
                  </a:lnTo>
                  <a:lnTo>
                    <a:pt x="73" y="48"/>
                  </a:lnTo>
                  <a:lnTo>
                    <a:pt x="80" y="41"/>
                  </a:lnTo>
                  <a:lnTo>
                    <a:pt x="90" y="36"/>
                  </a:lnTo>
                  <a:lnTo>
                    <a:pt x="90" y="19"/>
                  </a:lnTo>
                  <a:lnTo>
                    <a:pt x="93" y="10"/>
                  </a:lnTo>
                  <a:lnTo>
                    <a:pt x="95" y="0"/>
                  </a:lnTo>
                  <a:lnTo>
                    <a:pt x="102" y="5"/>
                  </a:lnTo>
                  <a:lnTo>
                    <a:pt x="117" y="10"/>
                  </a:lnTo>
                  <a:lnTo>
                    <a:pt x="134" y="14"/>
                  </a:lnTo>
                  <a:lnTo>
                    <a:pt x="149" y="14"/>
                  </a:lnTo>
                  <a:lnTo>
                    <a:pt x="159" y="14"/>
                  </a:lnTo>
                  <a:lnTo>
                    <a:pt x="166" y="17"/>
                  </a:lnTo>
                  <a:lnTo>
                    <a:pt x="171" y="19"/>
                  </a:lnTo>
                  <a:lnTo>
                    <a:pt x="173" y="26"/>
                  </a:lnTo>
                  <a:lnTo>
                    <a:pt x="173" y="43"/>
                  </a:lnTo>
                  <a:lnTo>
                    <a:pt x="178" y="55"/>
                  </a:lnTo>
                  <a:lnTo>
                    <a:pt x="185" y="64"/>
                  </a:lnTo>
                  <a:lnTo>
                    <a:pt x="173" y="62"/>
                  </a:lnTo>
                  <a:lnTo>
                    <a:pt x="166" y="67"/>
                  </a:lnTo>
                  <a:lnTo>
                    <a:pt x="161" y="69"/>
                  </a:lnTo>
                  <a:lnTo>
                    <a:pt x="161" y="72"/>
                  </a:lnTo>
                  <a:lnTo>
                    <a:pt x="159" y="86"/>
                  </a:lnTo>
                  <a:lnTo>
                    <a:pt x="97" y="107"/>
                  </a:lnTo>
                  <a:lnTo>
                    <a:pt x="80" y="115"/>
                  </a:lnTo>
                  <a:lnTo>
                    <a:pt x="70" y="122"/>
                  </a:lnTo>
                  <a:lnTo>
                    <a:pt x="56" y="129"/>
                  </a:lnTo>
                  <a:lnTo>
                    <a:pt x="61" y="148"/>
                  </a:lnTo>
                  <a:lnTo>
                    <a:pt x="0" y="14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1" name="Freeform 21"/>
            <p:cNvSpPr>
              <a:spLocks/>
            </p:cNvSpPr>
            <p:nvPr userDrawn="1"/>
          </p:nvSpPr>
          <p:spPr bwMode="auto">
            <a:xfrm>
              <a:off x="6618456" y="1844824"/>
              <a:ext cx="237922" cy="461566"/>
            </a:xfrm>
            <a:custGeom>
              <a:avLst/>
              <a:gdLst>
                <a:gd name="T0" fmla="*/ 15801 w 64"/>
                <a:gd name="T1" fmla="*/ 14029 h 129"/>
                <a:gd name="T2" fmla="*/ 12154 w 64"/>
                <a:gd name="T3" fmla="*/ 19874 h 129"/>
                <a:gd name="T4" fmla="*/ 9724 w 64"/>
                <a:gd name="T5" fmla="*/ 28058 h 129"/>
                <a:gd name="T6" fmla="*/ 9724 w 64"/>
                <a:gd name="T7" fmla="*/ 36242 h 129"/>
                <a:gd name="T8" fmla="*/ 9724 w 64"/>
                <a:gd name="T9" fmla="*/ 44425 h 129"/>
                <a:gd name="T10" fmla="*/ 3646 w 64"/>
                <a:gd name="T11" fmla="*/ 53778 h 129"/>
                <a:gd name="T12" fmla="*/ 0 w 64"/>
                <a:gd name="T13" fmla="*/ 56116 h 129"/>
                <a:gd name="T14" fmla="*/ 3646 w 64"/>
                <a:gd name="T15" fmla="*/ 64300 h 129"/>
                <a:gd name="T16" fmla="*/ 6077 w 64"/>
                <a:gd name="T17" fmla="*/ 72483 h 129"/>
                <a:gd name="T18" fmla="*/ 6077 w 64"/>
                <a:gd name="T19" fmla="*/ 78329 h 129"/>
                <a:gd name="T20" fmla="*/ 12154 w 64"/>
                <a:gd name="T21" fmla="*/ 86512 h 129"/>
                <a:gd name="T22" fmla="*/ 15801 w 64"/>
                <a:gd name="T23" fmla="*/ 86512 h 129"/>
                <a:gd name="T24" fmla="*/ 18232 w 64"/>
                <a:gd name="T25" fmla="*/ 92358 h 129"/>
                <a:gd name="T26" fmla="*/ 20662 w 64"/>
                <a:gd name="T27" fmla="*/ 120416 h 129"/>
                <a:gd name="T28" fmla="*/ 26740 w 64"/>
                <a:gd name="T29" fmla="*/ 140290 h 129"/>
                <a:gd name="T30" fmla="*/ 36463 w 64"/>
                <a:gd name="T31" fmla="*/ 150812 h 129"/>
                <a:gd name="T32" fmla="*/ 47402 w 64"/>
                <a:gd name="T33" fmla="*/ 142628 h 129"/>
                <a:gd name="T34" fmla="*/ 57126 w 64"/>
                <a:gd name="T35" fmla="*/ 130938 h 129"/>
                <a:gd name="T36" fmla="*/ 59556 w 64"/>
                <a:gd name="T37" fmla="*/ 126261 h 129"/>
                <a:gd name="T38" fmla="*/ 57126 w 64"/>
                <a:gd name="T39" fmla="*/ 116909 h 129"/>
                <a:gd name="T40" fmla="*/ 57126 w 64"/>
                <a:gd name="T41" fmla="*/ 114570 h 129"/>
                <a:gd name="T42" fmla="*/ 63203 w 64"/>
                <a:gd name="T43" fmla="*/ 112232 h 129"/>
                <a:gd name="T44" fmla="*/ 69280 w 64"/>
                <a:gd name="T45" fmla="*/ 106387 h 129"/>
                <a:gd name="T46" fmla="*/ 71711 w 64"/>
                <a:gd name="T47" fmla="*/ 100541 h 129"/>
                <a:gd name="T48" fmla="*/ 65634 w 64"/>
                <a:gd name="T49" fmla="*/ 80667 h 129"/>
                <a:gd name="T50" fmla="*/ 63203 w 64"/>
                <a:gd name="T51" fmla="*/ 78329 h 129"/>
                <a:gd name="T52" fmla="*/ 63203 w 64"/>
                <a:gd name="T53" fmla="*/ 72483 h 129"/>
                <a:gd name="T54" fmla="*/ 65634 w 64"/>
                <a:gd name="T55" fmla="*/ 66638 h 129"/>
                <a:gd name="T56" fmla="*/ 74142 w 64"/>
                <a:gd name="T57" fmla="*/ 61962 h 129"/>
                <a:gd name="T58" fmla="*/ 74142 w 64"/>
                <a:gd name="T59" fmla="*/ 58454 h 129"/>
                <a:gd name="T60" fmla="*/ 71711 w 64"/>
                <a:gd name="T61" fmla="*/ 53778 h 129"/>
                <a:gd name="T62" fmla="*/ 69280 w 64"/>
                <a:gd name="T63" fmla="*/ 50271 h 129"/>
                <a:gd name="T64" fmla="*/ 69280 w 64"/>
                <a:gd name="T65" fmla="*/ 36242 h 129"/>
                <a:gd name="T66" fmla="*/ 77788 w 64"/>
                <a:gd name="T67" fmla="*/ 25720 h 129"/>
                <a:gd name="T68" fmla="*/ 71711 w 64"/>
                <a:gd name="T69" fmla="*/ 14029 h 129"/>
                <a:gd name="T70" fmla="*/ 47402 w 64"/>
                <a:gd name="T71" fmla="*/ 0 h 129"/>
                <a:gd name="T72" fmla="*/ 44971 w 64"/>
                <a:gd name="T73" fmla="*/ 0 h 129"/>
                <a:gd name="T74" fmla="*/ 36463 w 64"/>
                <a:gd name="T75" fmla="*/ 0 h 129"/>
                <a:gd name="T76" fmla="*/ 26740 w 64"/>
                <a:gd name="T77" fmla="*/ 3507 h 129"/>
                <a:gd name="T78" fmla="*/ 15801 w 64"/>
                <a:gd name="T79" fmla="*/ 14029 h 1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"/>
                <a:gd name="T121" fmla="*/ 0 h 129"/>
                <a:gd name="T122" fmla="*/ 64 w 64"/>
                <a:gd name="T123" fmla="*/ 129 h 1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" h="129">
                  <a:moveTo>
                    <a:pt x="13" y="12"/>
                  </a:moveTo>
                  <a:lnTo>
                    <a:pt x="10" y="17"/>
                  </a:lnTo>
                  <a:lnTo>
                    <a:pt x="8" y="24"/>
                  </a:lnTo>
                  <a:lnTo>
                    <a:pt x="8" y="31"/>
                  </a:lnTo>
                  <a:lnTo>
                    <a:pt x="8" y="38"/>
                  </a:lnTo>
                  <a:lnTo>
                    <a:pt x="3" y="46"/>
                  </a:lnTo>
                  <a:lnTo>
                    <a:pt x="0" y="48"/>
                  </a:lnTo>
                  <a:lnTo>
                    <a:pt x="3" y="55"/>
                  </a:lnTo>
                  <a:lnTo>
                    <a:pt x="5" y="62"/>
                  </a:lnTo>
                  <a:lnTo>
                    <a:pt x="5" y="67"/>
                  </a:lnTo>
                  <a:lnTo>
                    <a:pt x="10" y="74"/>
                  </a:lnTo>
                  <a:lnTo>
                    <a:pt x="13" y="74"/>
                  </a:lnTo>
                  <a:lnTo>
                    <a:pt x="15" y="79"/>
                  </a:lnTo>
                  <a:lnTo>
                    <a:pt x="17" y="103"/>
                  </a:lnTo>
                  <a:lnTo>
                    <a:pt x="22" y="120"/>
                  </a:lnTo>
                  <a:lnTo>
                    <a:pt x="30" y="129"/>
                  </a:lnTo>
                  <a:lnTo>
                    <a:pt x="39" y="122"/>
                  </a:lnTo>
                  <a:lnTo>
                    <a:pt x="47" y="112"/>
                  </a:lnTo>
                  <a:lnTo>
                    <a:pt x="49" y="108"/>
                  </a:lnTo>
                  <a:lnTo>
                    <a:pt x="47" y="100"/>
                  </a:lnTo>
                  <a:lnTo>
                    <a:pt x="47" y="98"/>
                  </a:lnTo>
                  <a:lnTo>
                    <a:pt x="52" y="96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54" y="69"/>
                  </a:lnTo>
                  <a:lnTo>
                    <a:pt x="52" y="67"/>
                  </a:lnTo>
                  <a:lnTo>
                    <a:pt x="52" y="62"/>
                  </a:lnTo>
                  <a:lnTo>
                    <a:pt x="54" y="57"/>
                  </a:lnTo>
                  <a:lnTo>
                    <a:pt x="61" y="53"/>
                  </a:lnTo>
                  <a:lnTo>
                    <a:pt x="61" y="50"/>
                  </a:lnTo>
                  <a:lnTo>
                    <a:pt x="59" y="46"/>
                  </a:lnTo>
                  <a:lnTo>
                    <a:pt x="57" y="43"/>
                  </a:lnTo>
                  <a:lnTo>
                    <a:pt x="57" y="31"/>
                  </a:lnTo>
                  <a:lnTo>
                    <a:pt x="64" y="22"/>
                  </a:lnTo>
                  <a:lnTo>
                    <a:pt x="59" y="12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13" y="1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2" name="Freeform 22"/>
            <p:cNvSpPr>
              <a:spLocks/>
            </p:cNvSpPr>
            <p:nvPr userDrawn="1"/>
          </p:nvSpPr>
          <p:spPr bwMode="auto">
            <a:xfrm>
              <a:off x="6730134" y="2095540"/>
              <a:ext cx="888555" cy="830822"/>
            </a:xfrm>
            <a:custGeom>
              <a:avLst/>
              <a:gdLst>
                <a:gd name="T0" fmla="*/ 290512 w 244"/>
                <a:gd name="T1" fmla="*/ 46404 h 234"/>
                <a:gd name="T2" fmla="*/ 282178 w 244"/>
                <a:gd name="T3" fmla="*/ 44084 h 234"/>
                <a:gd name="T4" fmla="*/ 273843 w 244"/>
                <a:gd name="T5" fmla="*/ 38283 h 234"/>
                <a:gd name="T6" fmla="*/ 258365 w 244"/>
                <a:gd name="T7" fmla="*/ 32483 h 234"/>
                <a:gd name="T8" fmla="*/ 241696 w 244"/>
                <a:gd name="T9" fmla="*/ 27842 h 234"/>
                <a:gd name="T10" fmla="*/ 227409 w 244"/>
                <a:gd name="T11" fmla="*/ 30163 h 234"/>
                <a:gd name="T12" fmla="*/ 200025 w 244"/>
                <a:gd name="T13" fmla="*/ 35963 h 234"/>
                <a:gd name="T14" fmla="*/ 195262 w 244"/>
                <a:gd name="T15" fmla="*/ 41764 h 234"/>
                <a:gd name="T16" fmla="*/ 191690 w 244"/>
                <a:gd name="T17" fmla="*/ 49884 h 234"/>
                <a:gd name="T18" fmla="*/ 197643 w 244"/>
                <a:gd name="T19" fmla="*/ 60325 h 234"/>
                <a:gd name="T20" fmla="*/ 197643 w 244"/>
                <a:gd name="T21" fmla="*/ 68446 h 234"/>
                <a:gd name="T22" fmla="*/ 195262 w 244"/>
                <a:gd name="T23" fmla="*/ 71926 h 234"/>
                <a:gd name="T24" fmla="*/ 179784 w 244"/>
                <a:gd name="T25" fmla="*/ 77727 h 234"/>
                <a:gd name="T26" fmla="*/ 147637 w 244"/>
                <a:gd name="T27" fmla="*/ 68446 h 234"/>
                <a:gd name="T28" fmla="*/ 130969 w 244"/>
                <a:gd name="T29" fmla="*/ 58005 h 234"/>
                <a:gd name="T30" fmla="*/ 121444 w 244"/>
                <a:gd name="T31" fmla="*/ 49884 h 234"/>
                <a:gd name="T32" fmla="*/ 119062 w 244"/>
                <a:gd name="T33" fmla="*/ 41764 h 234"/>
                <a:gd name="T34" fmla="*/ 113109 w 244"/>
                <a:gd name="T35" fmla="*/ 27842 h 234"/>
                <a:gd name="T36" fmla="*/ 110728 w 244"/>
                <a:gd name="T37" fmla="*/ 22042 h 234"/>
                <a:gd name="T38" fmla="*/ 80962 w 244"/>
                <a:gd name="T39" fmla="*/ 16241 h 234"/>
                <a:gd name="T40" fmla="*/ 75009 w 244"/>
                <a:gd name="T41" fmla="*/ 10441 h 234"/>
                <a:gd name="T42" fmla="*/ 64294 w 244"/>
                <a:gd name="T43" fmla="*/ 8121 h 234"/>
                <a:gd name="T44" fmla="*/ 52387 w 244"/>
                <a:gd name="T45" fmla="*/ 5800 h 234"/>
                <a:gd name="T46" fmla="*/ 32147 w 244"/>
                <a:gd name="T47" fmla="*/ 0 h 234"/>
                <a:gd name="T48" fmla="*/ 34528 w 244"/>
                <a:gd name="T49" fmla="*/ 10441 h 234"/>
                <a:gd name="T50" fmla="*/ 32147 w 244"/>
                <a:gd name="T51" fmla="*/ 22042 h 234"/>
                <a:gd name="T52" fmla="*/ 26194 w 244"/>
                <a:gd name="T53" fmla="*/ 27842 h 234"/>
                <a:gd name="T54" fmla="*/ 22622 w 244"/>
                <a:gd name="T55" fmla="*/ 27842 h 234"/>
                <a:gd name="T56" fmla="*/ 20241 w 244"/>
                <a:gd name="T57" fmla="*/ 32483 h 234"/>
                <a:gd name="T58" fmla="*/ 22622 w 244"/>
                <a:gd name="T59" fmla="*/ 38283 h 234"/>
                <a:gd name="T60" fmla="*/ 22622 w 244"/>
                <a:gd name="T61" fmla="*/ 41764 h 234"/>
                <a:gd name="T62" fmla="*/ 16669 w 244"/>
                <a:gd name="T63" fmla="*/ 49884 h 234"/>
                <a:gd name="T64" fmla="*/ 0 w 244"/>
                <a:gd name="T65" fmla="*/ 66126 h 234"/>
                <a:gd name="T66" fmla="*/ 0 w 244"/>
                <a:gd name="T67" fmla="*/ 71926 h 234"/>
                <a:gd name="T68" fmla="*/ 5953 w 244"/>
                <a:gd name="T69" fmla="*/ 107889 h 234"/>
                <a:gd name="T70" fmla="*/ 14287 w 244"/>
                <a:gd name="T71" fmla="*/ 118330 h 234"/>
                <a:gd name="T72" fmla="*/ 14287 w 244"/>
                <a:gd name="T73" fmla="*/ 132251 h 234"/>
                <a:gd name="T74" fmla="*/ 10716 w 244"/>
                <a:gd name="T75" fmla="*/ 146172 h 234"/>
                <a:gd name="T76" fmla="*/ 14287 w 244"/>
                <a:gd name="T77" fmla="*/ 149653 h 234"/>
                <a:gd name="T78" fmla="*/ 20241 w 244"/>
                <a:gd name="T79" fmla="*/ 163574 h 234"/>
                <a:gd name="T80" fmla="*/ 36909 w 244"/>
                <a:gd name="T81" fmla="*/ 190256 h 234"/>
                <a:gd name="T82" fmla="*/ 42862 w 244"/>
                <a:gd name="T83" fmla="*/ 190256 h 234"/>
                <a:gd name="T84" fmla="*/ 54769 w 244"/>
                <a:gd name="T85" fmla="*/ 196057 h 234"/>
                <a:gd name="T86" fmla="*/ 66675 w 244"/>
                <a:gd name="T87" fmla="*/ 213458 h 234"/>
                <a:gd name="T88" fmla="*/ 107156 w 244"/>
                <a:gd name="T89" fmla="*/ 209978 h 234"/>
                <a:gd name="T90" fmla="*/ 261937 w 244"/>
                <a:gd name="T91" fmla="*/ 271463 h 234"/>
                <a:gd name="T92" fmla="*/ 261937 w 244"/>
                <a:gd name="T93" fmla="*/ 249421 h 234"/>
                <a:gd name="T94" fmla="*/ 290512 w 244"/>
                <a:gd name="T95" fmla="*/ 249421 h 234"/>
                <a:gd name="T96" fmla="*/ 290512 w 244"/>
                <a:gd name="T97" fmla="*/ 46404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4"/>
                <a:gd name="T148" fmla="*/ 0 h 234"/>
                <a:gd name="T149" fmla="*/ 244 w 244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4" h="234">
                  <a:moveTo>
                    <a:pt x="244" y="40"/>
                  </a:moveTo>
                  <a:lnTo>
                    <a:pt x="237" y="38"/>
                  </a:lnTo>
                  <a:lnTo>
                    <a:pt x="230" y="33"/>
                  </a:lnTo>
                  <a:lnTo>
                    <a:pt x="217" y="28"/>
                  </a:lnTo>
                  <a:lnTo>
                    <a:pt x="203" y="24"/>
                  </a:lnTo>
                  <a:lnTo>
                    <a:pt x="191" y="26"/>
                  </a:lnTo>
                  <a:lnTo>
                    <a:pt x="168" y="31"/>
                  </a:lnTo>
                  <a:lnTo>
                    <a:pt x="164" y="36"/>
                  </a:lnTo>
                  <a:lnTo>
                    <a:pt x="161" y="43"/>
                  </a:lnTo>
                  <a:lnTo>
                    <a:pt x="166" y="52"/>
                  </a:lnTo>
                  <a:lnTo>
                    <a:pt x="166" y="59"/>
                  </a:lnTo>
                  <a:lnTo>
                    <a:pt x="164" y="62"/>
                  </a:lnTo>
                  <a:lnTo>
                    <a:pt x="151" y="67"/>
                  </a:lnTo>
                  <a:lnTo>
                    <a:pt x="124" y="59"/>
                  </a:lnTo>
                  <a:lnTo>
                    <a:pt x="110" y="50"/>
                  </a:lnTo>
                  <a:lnTo>
                    <a:pt x="102" y="43"/>
                  </a:lnTo>
                  <a:lnTo>
                    <a:pt x="100" y="36"/>
                  </a:lnTo>
                  <a:lnTo>
                    <a:pt x="95" y="24"/>
                  </a:lnTo>
                  <a:lnTo>
                    <a:pt x="93" y="19"/>
                  </a:lnTo>
                  <a:lnTo>
                    <a:pt x="68" y="14"/>
                  </a:lnTo>
                  <a:lnTo>
                    <a:pt x="63" y="9"/>
                  </a:lnTo>
                  <a:lnTo>
                    <a:pt x="54" y="7"/>
                  </a:lnTo>
                  <a:lnTo>
                    <a:pt x="44" y="5"/>
                  </a:lnTo>
                  <a:lnTo>
                    <a:pt x="27" y="0"/>
                  </a:lnTo>
                  <a:lnTo>
                    <a:pt x="29" y="9"/>
                  </a:lnTo>
                  <a:lnTo>
                    <a:pt x="27" y="19"/>
                  </a:lnTo>
                  <a:lnTo>
                    <a:pt x="22" y="24"/>
                  </a:lnTo>
                  <a:lnTo>
                    <a:pt x="19" y="24"/>
                  </a:lnTo>
                  <a:lnTo>
                    <a:pt x="17" y="28"/>
                  </a:lnTo>
                  <a:lnTo>
                    <a:pt x="19" y="33"/>
                  </a:lnTo>
                  <a:lnTo>
                    <a:pt x="19" y="36"/>
                  </a:lnTo>
                  <a:lnTo>
                    <a:pt x="14" y="43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5" y="93"/>
                  </a:lnTo>
                  <a:lnTo>
                    <a:pt x="12" y="102"/>
                  </a:lnTo>
                  <a:lnTo>
                    <a:pt x="12" y="114"/>
                  </a:lnTo>
                  <a:lnTo>
                    <a:pt x="9" y="126"/>
                  </a:lnTo>
                  <a:lnTo>
                    <a:pt x="12" y="129"/>
                  </a:lnTo>
                  <a:lnTo>
                    <a:pt x="17" y="141"/>
                  </a:lnTo>
                  <a:lnTo>
                    <a:pt x="31" y="164"/>
                  </a:lnTo>
                  <a:lnTo>
                    <a:pt x="36" y="164"/>
                  </a:lnTo>
                  <a:lnTo>
                    <a:pt x="46" y="169"/>
                  </a:lnTo>
                  <a:lnTo>
                    <a:pt x="56" y="184"/>
                  </a:lnTo>
                  <a:lnTo>
                    <a:pt x="90" y="181"/>
                  </a:lnTo>
                  <a:lnTo>
                    <a:pt x="220" y="234"/>
                  </a:lnTo>
                  <a:lnTo>
                    <a:pt x="220" y="215"/>
                  </a:lnTo>
                  <a:lnTo>
                    <a:pt x="244" y="215"/>
                  </a:lnTo>
                  <a:lnTo>
                    <a:pt x="244" y="4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3" name="Freeform 23"/>
            <p:cNvSpPr>
              <a:spLocks/>
            </p:cNvSpPr>
            <p:nvPr userDrawn="1"/>
          </p:nvSpPr>
          <p:spPr bwMode="auto">
            <a:xfrm>
              <a:off x="6346548" y="3266464"/>
              <a:ext cx="631215" cy="490717"/>
            </a:xfrm>
            <a:custGeom>
              <a:avLst/>
              <a:gdLst>
                <a:gd name="T0" fmla="*/ 206375 w 173"/>
                <a:gd name="T1" fmla="*/ 0 h 138"/>
                <a:gd name="T2" fmla="*/ 194446 w 173"/>
                <a:gd name="T3" fmla="*/ 0 h 138"/>
                <a:gd name="T4" fmla="*/ 183710 w 173"/>
                <a:gd name="T5" fmla="*/ 2324 h 138"/>
                <a:gd name="T6" fmla="*/ 168202 w 173"/>
                <a:gd name="T7" fmla="*/ 8133 h 138"/>
                <a:gd name="T8" fmla="*/ 151501 w 173"/>
                <a:gd name="T9" fmla="*/ 2324 h 138"/>
                <a:gd name="T10" fmla="*/ 135993 w 173"/>
                <a:gd name="T11" fmla="*/ 2324 h 138"/>
                <a:gd name="T12" fmla="*/ 119292 w 173"/>
                <a:gd name="T13" fmla="*/ 11619 h 138"/>
                <a:gd name="T14" fmla="*/ 107363 w 173"/>
                <a:gd name="T15" fmla="*/ 8133 h 138"/>
                <a:gd name="T16" fmla="*/ 95434 w 173"/>
                <a:gd name="T17" fmla="*/ 11619 h 138"/>
                <a:gd name="T18" fmla="*/ 87083 w 173"/>
                <a:gd name="T19" fmla="*/ 22075 h 138"/>
                <a:gd name="T20" fmla="*/ 78733 w 173"/>
                <a:gd name="T21" fmla="*/ 13942 h 138"/>
                <a:gd name="T22" fmla="*/ 69189 w 173"/>
                <a:gd name="T23" fmla="*/ 11619 h 138"/>
                <a:gd name="T24" fmla="*/ 54874 w 173"/>
                <a:gd name="T25" fmla="*/ 8133 h 138"/>
                <a:gd name="T26" fmla="*/ 52488 w 173"/>
                <a:gd name="T27" fmla="*/ 5809 h 138"/>
                <a:gd name="T28" fmla="*/ 40559 w 173"/>
                <a:gd name="T29" fmla="*/ 5809 h 138"/>
                <a:gd name="T30" fmla="*/ 22665 w 173"/>
                <a:gd name="T31" fmla="*/ 8133 h 138"/>
                <a:gd name="T32" fmla="*/ 8350 w 173"/>
                <a:gd name="T33" fmla="*/ 16266 h 138"/>
                <a:gd name="T34" fmla="*/ 2386 w 173"/>
                <a:gd name="T35" fmla="*/ 27885 h 138"/>
                <a:gd name="T36" fmla="*/ 4772 w 173"/>
                <a:gd name="T37" fmla="*/ 36018 h 138"/>
                <a:gd name="T38" fmla="*/ 8350 w 173"/>
                <a:gd name="T39" fmla="*/ 47636 h 138"/>
                <a:gd name="T40" fmla="*/ 4772 w 173"/>
                <a:gd name="T41" fmla="*/ 61579 h 138"/>
                <a:gd name="T42" fmla="*/ 2386 w 173"/>
                <a:gd name="T43" fmla="*/ 72035 h 138"/>
                <a:gd name="T44" fmla="*/ 0 w 173"/>
                <a:gd name="T45" fmla="*/ 80169 h 138"/>
                <a:gd name="T46" fmla="*/ 0 w 173"/>
                <a:gd name="T47" fmla="*/ 94111 h 138"/>
                <a:gd name="T48" fmla="*/ 0 w 173"/>
                <a:gd name="T49" fmla="*/ 133614 h 138"/>
                <a:gd name="T50" fmla="*/ 16701 w 173"/>
                <a:gd name="T51" fmla="*/ 133614 h 138"/>
                <a:gd name="T52" fmla="*/ 31016 w 173"/>
                <a:gd name="T53" fmla="*/ 141747 h 138"/>
                <a:gd name="T54" fmla="*/ 66803 w 173"/>
                <a:gd name="T55" fmla="*/ 158013 h 138"/>
                <a:gd name="T56" fmla="*/ 87083 w 173"/>
                <a:gd name="T57" fmla="*/ 160337 h 138"/>
                <a:gd name="T58" fmla="*/ 121678 w 173"/>
                <a:gd name="T59" fmla="*/ 160337 h 138"/>
                <a:gd name="T60" fmla="*/ 131221 w 173"/>
                <a:gd name="T61" fmla="*/ 135938 h 138"/>
                <a:gd name="T62" fmla="*/ 133607 w 173"/>
                <a:gd name="T63" fmla="*/ 116186 h 138"/>
                <a:gd name="T64" fmla="*/ 145536 w 173"/>
                <a:gd name="T65" fmla="*/ 99920 h 138"/>
                <a:gd name="T66" fmla="*/ 157465 w 173"/>
                <a:gd name="T67" fmla="*/ 91787 h 138"/>
                <a:gd name="T68" fmla="*/ 165816 w 173"/>
                <a:gd name="T69" fmla="*/ 91787 h 138"/>
                <a:gd name="T70" fmla="*/ 171780 w 173"/>
                <a:gd name="T71" fmla="*/ 94111 h 138"/>
                <a:gd name="T72" fmla="*/ 180131 w 173"/>
                <a:gd name="T73" fmla="*/ 94111 h 138"/>
                <a:gd name="T74" fmla="*/ 192060 w 173"/>
                <a:gd name="T75" fmla="*/ 85978 h 138"/>
                <a:gd name="T76" fmla="*/ 200410 w 173"/>
                <a:gd name="T77" fmla="*/ 61579 h 138"/>
                <a:gd name="T78" fmla="*/ 203989 w 173"/>
                <a:gd name="T79" fmla="*/ 30208 h 138"/>
                <a:gd name="T80" fmla="*/ 203989 w 173"/>
                <a:gd name="T81" fmla="*/ 11619 h 138"/>
                <a:gd name="T82" fmla="*/ 206375 w 173"/>
                <a:gd name="T83" fmla="*/ 0 h 1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3"/>
                <a:gd name="T127" fmla="*/ 0 h 138"/>
                <a:gd name="T128" fmla="*/ 173 w 173"/>
                <a:gd name="T129" fmla="*/ 138 h 1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3" h="138">
                  <a:moveTo>
                    <a:pt x="173" y="0"/>
                  </a:moveTo>
                  <a:lnTo>
                    <a:pt x="163" y="0"/>
                  </a:lnTo>
                  <a:lnTo>
                    <a:pt x="154" y="2"/>
                  </a:lnTo>
                  <a:lnTo>
                    <a:pt x="141" y="7"/>
                  </a:lnTo>
                  <a:lnTo>
                    <a:pt x="127" y="2"/>
                  </a:lnTo>
                  <a:lnTo>
                    <a:pt x="114" y="2"/>
                  </a:lnTo>
                  <a:lnTo>
                    <a:pt x="100" y="10"/>
                  </a:lnTo>
                  <a:lnTo>
                    <a:pt x="90" y="7"/>
                  </a:lnTo>
                  <a:lnTo>
                    <a:pt x="80" y="10"/>
                  </a:lnTo>
                  <a:lnTo>
                    <a:pt x="73" y="19"/>
                  </a:lnTo>
                  <a:lnTo>
                    <a:pt x="66" y="12"/>
                  </a:lnTo>
                  <a:lnTo>
                    <a:pt x="58" y="10"/>
                  </a:lnTo>
                  <a:lnTo>
                    <a:pt x="46" y="7"/>
                  </a:lnTo>
                  <a:lnTo>
                    <a:pt x="44" y="5"/>
                  </a:lnTo>
                  <a:lnTo>
                    <a:pt x="34" y="5"/>
                  </a:lnTo>
                  <a:lnTo>
                    <a:pt x="19" y="7"/>
                  </a:lnTo>
                  <a:lnTo>
                    <a:pt x="7" y="14"/>
                  </a:lnTo>
                  <a:lnTo>
                    <a:pt x="2" y="24"/>
                  </a:lnTo>
                  <a:lnTo>
                    <a:pt x="4" y="31"/>
                  </a:lnTo>
                  <a:lnTo>
                    <a:pt x="7" y="41"/>
                  </a:lnTo>
                  <a:lnTo>
                    <a:pt x="4" y="53"/>
                  </a:lnTo>
                  <a:lnTo>
                    <a:pt x="2" y="62"/>
                  </a:lnTo>
                  <a:lnTo>
                    <a:pt x="0" y="69"/>
                  </a:lnTo>
                  <a:lnTo>
                    <a:pt x="0" y="81"/>
                  </a:lnTo>
                  <a:lnTo>
                    <a:pt x="0" y="115"/>
                  </a:lnTo>
                  <a:lnTo>
                    <a:pt x="14" y="115"/>
                  </a:lnTo>
                  <a:lnTo>
                    <a:pt x="26" y="122"/>
                  </a:lnTo>
                  <a:lnTo>
                    <a:pt x="56" y="136"/>
                  </a:lnTo>
                  <a:lnTo>
                    <a:pt x="73" y="138"/>
                  </a:lnTo>
                  <a:lnTo>
                    <a:pt x="102" y="138"/>
                  </a:lnTo>
                  <a:lnTo>
                    <a:pt x="110" y="117"/>
                  </a:lnTo>
                  <a:lnTo>
                    <a:pt x="112" y="100"/>
                  </a:lnTo>
                  <a:lnTo>
                    <a:pt x="122" y="86"/>
                  </a:lnTo>
                  <a:lnTo>
                    <a:pt x="132" y="79"/>
                  </a:lnTo>
                  <a:lnTo>
                    <a:pt x="139" y="79"/>
                  </a:lnTo>
                  <a:lnTo>
                    <a:pt x="144" y="81"/>
                  </a:lnTo>
                  <a:lnTo>
                    <a:pt x="151" y="81"/>
                  </a:lnTo>
                  <a:lnTo>
                    <a:pt x="161" y="74"/>
                  </a:lnTo>
                  <a:lnTo>
                    <a:pt x="168" y="53"/>
                  </a:lnTo>
                  <a:lnTo>
                    <a:pt x="171" y="26"/>
                  </a:lnTo>
                  <a:lnTo>
                    <a:pt x="171" y="10"/>
                  </a:lnTo>
                  <a:lnTo>
                    <a:pt x="17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4" name="Freeform 24"/>
            <p:cNvSpPr>
              <a:spLocks/>
            </p:cNvSpPr>
            <p:nvPr userDrawn="1"/>
          </p:nvSpPr>
          <p:spPr bwMode="auto">
            <a:xfrm>
              <a:off x="6861232" y="2678572"/>
              <a:ext cx="228210" cy="553880"/>
            </a:xfrm>
            <a:custGeom>
              <a:avLst/>
              <a:gdLst>
                <a:gd name="T0" fmla="*/ 42120 w 62"/>
                <a:gd name="T1" fmla="*/ 180975 h 155"/>
                <a:gd name="T2" fmla="*/ 44527 w 62"/>
                <a:gd name="T3" fmla="*/ 162294 h 155"/>
                <a:gd name="T4" fmla="*/ 48137 w 62"/>
                <a:gd name="T5" fmla="*/ 150618 h 155"/>
                <a:gd name="T6" fmla="*/ 50544 w 62"/>
                <a:gd name="T7" fmla="*/ 142445 h 155"/>
                <a:gd name="T8" fmla="*/ 64986 w 62"/>
                <a:gd name="T9" fmla="*/ 131937 h 155"/>
                <a:gd name="T10" fmla="*/ 64986 w 62"/>
                <a:gd name="T11" fmla="*/ 100412 h 155"/>
                <a:gd name="T12" fmla="*/ 68596 w 62"/>
                <a:gd name="T13" fmla="*/ 75893 h 155"/>
                <a:gd name="T14" fmla="*/ 71003 w 62"/>
                <a:gd name="T15" fmla="*/ 67720 h 155"/>
                <a:gd name="T16" fmla="*/ 74613 w 62"/>
                <a:gd name="T17" fmla="*/ 61882 h 155"/>
                <a:gd name="T18" fmla="*/ 68596 w 62"/>
                <a:gd name="T19" fmla="*/ 45536 h 155"/>
                <a:gd name="T20" fmla="*/ 62579 w 62"/>
                <a:gd name="T21" fmla="*/ 19849 h 155"/>
                <a:gd name="T22" fmla="*/ 24069 w 62"/>
                <a:gd name="T23" fmla="*/ 23352 h 155"/>
                <a:gd name="T24" fmla="*/ 18052 w 62"/>
                <a:gd name="T25" fmla="*/ 11676 h 155"/>
                <a:gd name="T26" fmla="*/ 9627 w 62"/>
                <a:gd name="T27" fmla="*/ 3503 h 155"/>
                <a:gd name="T28" fmla="*/ 0 w 62"/>
                <a:gd name="T29" fmla="*/ 0 h 155"/>
                <a:gd name="T30" fmla="*/ 42120 w 62"/>
                <a:gd name="T31" fmla="*/ 180975 h 1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2"/>
                <a:gd name="T49" fmla="*/ 0 h 155"/>
                <a:gd name="T50" fmla="*/ 62 w 62"/>
                <a:gd name="T51" fmla="*/ 155 h 1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2" h="155">
                  <a:moveTo>
                    <a:pt x="35" y="155"/>
                  </a:moveTo>
                  <a:lnTo>
                    <a:pt x="37" y="139"/>
                  </a:lnTo>
                  <a:lnTo>
                    <a:pt x="40" y="129"/>
                  </a:lnTo>
                  <a:lnTo>
                    <a:pt x="42" y="122"/>
                  </a:lnTo>
                  <a:lnTo>
                    <a:pt x="54" y="113"/>
                  </a:lnTo>
                  <a:lnTo>
                    <a:pt x="54" y="86"/>
                  </a:lnTo>
                  <a:lnTo>
                    <a:pt x="57" y="65"/>
                  </a:lnTo>
                  <a:lnTo>
                    <a:pt x="59" y="58"/>
                  </a:lnTo>
                  <a:lnTo>
                    <a:pt x="62" y="53"/>
                  </a:lnTo>
                  <a:lnTo>
                    <a:pt x="57" y="39"/>
                  </a:lnTo>
                  <a:lnTo>
                    <a:pt x="52" y="17"/>
                  </a:lnTo>
                  <a:lnTo>
                    <a:pt x="20" y="20"/>
                  </a:lnTo>
                  <a:lnTo>
                    <a:pt x="15" y="10"/>
                  </a:lnTo>
                  <a:lnTo>
                    <a:pt x="8" y="3"/>
                  </a:lnTo>
                  <a:lnTo>
                    <a:pt x="0" y="0"/>
                  </a:lnTo>
                  <a:lnTo>
                    <a:pt x="35" y="15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5" name="Freeform 25"/>
            <p:cNvSpPr>
              <a:spLocks/>
            </p:cNvSpPr>
            <p:nvPr userDrawn="1"/>
          </p:nvSpPr>
          <p:spPr bwMode="auto">
            <a:xfrm>
              <a:off x="6861232" y="2678572"/>
              <a:ext cx="228210" cy="553880"/>
            </a:xfrm>
            <a:custGeom>
              <a:avLst/>
              <a:gdLst>
                <a:gd name="T0" fmla="*/ 42120 w 62"/>
                <a:gd name="T1" fmla="*/ 180975 h 155"/>
                <a:gd name="T2" fmla="*/ 44527 w 62"/>
                <a:gd name="T3" fmla="*/ 162294 h 155"/>
                <a:gd name="T4" fmla="*/ 48137 w 62"/>
                <a:gd name="T5" fmla="*/ 150618 h 155"/>
                <a:gd name="T6" fmla="*/ 50544 w 62"/>
                <a:gd name="T7" fmla="*/ 142445 h 155"/>
                <a:gd name="T8" fmla="*/ 64986 w 62"/>
                <a:gd name="T9" fmla="*/ 131937 h 155"/>
                <a:gd name="T10" fmla="*/ 64986 w 62"/>
                <a:gd name="T11" fmla="*/ 100412 h 155"/>
                <a:gd name="T12" fmla="*/ 68596 w 62"/>
                <a:gd name="T13" fmla="*/ 75893 h 155"/>
                <a:gd name="T14" fmla="*/ 71003 w 62"/>
                <a:gd name="T15" fmla="*/ 67720 h 155"/>
                <a:gd name="T16" fmla="*/ 74613 w 62"/>
                <a:gd name="T17" fmla="*/ 61882 h 155"/>
                <a:gd name="T18" fmla="*/ 68596 w 62"/>
                <a:gd name="T19" fmla="*/ 45536 h 155"/>
                <a:gd name="T20" fmla="*/ 62579 w 62"/>
                <a:gd name="T21" fmla="*/ 19849 h 155"/>
                <a:gd name="T22" fmla="*/ 24069 w 62"/>
                <a:gd name="T23" fmla="*/ 23352 h 155"/>
                <a:gd name="T24" fmla="*/ 18052 w 62"/>
                <a:gd name="T25" fmla="*/ 11676 h 155"/>
                <a:gd name="T26" fmla="*/ 9627 w 62"/>
                <a:gd name="T27" fmla="*/ 3503 h 155"/>
                <a:gd name="T28" fmla="*/ 0 w 62"/>
                <a:gd name="T29" fmla="*/ 0 h 1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155"/>
                <a:gd name="T47" fmla="*/ 62 w 62"/>
                <a:gd name="T48" fmla="*/ 155 h 1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155">
                  <a:moveTo>
                    <a:pt x="35" y="155"/>
                  </a:moveTo>
                  <a:lnTo>
                    <a:pt x="37" y="139"/>
                  </a:lnTo>
                  <a:lnTo>
                    <a:pt x="40" y="129"/>
                  </a:lnTo>
                  <a:lnTo>
                    <a:pt x="42" y="122"/>
                  </a:lnTo>
                  <a:lnTo>
                    <a:pt x="54" y="113"/>
                  </a:lnTo>
                  <a:lnTo>
                    <a:pt x="54" y="86"/>
                  </a:lnTo>
                  <a:lnTo>
                    <a:pt x="57" y="65"/>
                  </a:lnTo>
                  <a:lnTo>
                    <a:pt x="59" y="58"/>
                  </a:lnTo>
                  <a:lnTo>
                    <a:pt x="62" y="53"/>
                  </a:lnTo>
                  <a:lnTo>
                    <a:pt x="57" y="39"/>
                  </a:lnTo>
                  <a:lnTo>
                    <a:pt x="52" y="17"/>
                  </a:lnTo>
                  <a:lnTo>
                    <a:pt x="20" y="20"/>
                  </a:lnTo>
                  <a:lnTo>
                    <a:pt x="15" y="10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6" name="Freeform 26"/>
            <p:cNvSpPr>
              <a:spLocks/>
            </p:cNvSpPr>
            <p:nvPr userDrawn="1"/>
          </p:nvSpPr>
          <p:spPr bwMode="auto">
            <a:xfrm>
              <a:off x="6861232" y="2678572"/>
              <a:ext cx="228210" cy="553880"/>
            </a:xfrm>
            <a:custGeom>
              <a:avLst/>
              <a:gdLst>
                <a:gd name="T0" fmla="*/ 42120 w 62"/>
                <a:gd name="T1" fmla="*/ 180975 h 155"/>
                <a:gd name="T2" fmla="*/ 44527 w 62"/>
                <a:gd name="T3" fmla="*/ 162294 h 155"/>
                <a:gd name="T4" fmla="*/ 48137 w 62"/>
                <a:gd name="T5" fmla="*/ 150618 h 155"/>
                <a:gd name="T6" fmla="*/ 50544 w 62"/>
                <a:gd name="T7" fmla="*/ 142445 h 155"/>
                <a:gd name="T8" fmla="*/ 64986 w 62"/>
                <a:gd name="T9" fmla="*/ 131937 h 155"/>
                <a:gd name="T10" fmla="*/ 64986 w 62"/>
                <a:gd name="T11" fmla="*/ 100412 h 155"/>
                <a:gd name="T12" fmla="*/ 68596 w 62"/>
                <a:gd name="T13" fmla="*/ 75893 h 155"/>
                <a:gd name="T14" fmla="*/ 71003 w 62"/>
                <a:gd name="T15" fmla="*/ 67720 h 155"/>
                <a:gd name="T16" fmla="*/ 74613 w 62"/>
                <a:gd name="T17" fmla="*/ 61882 h 155"/>
                <a:gd name="T18" fmla="*/ 68596 w 62"/>
                <a:gd name="T19" fmla="*/ 45536 h 155"/>
                <a:gd name="T20" fmla="*/ 62579 w 62"/>
                <a:gd name="T21" fmla="*/ 19849 h 155"/>
                <a:gd name="T22" fmla="*/ 24069 w 62"/>
                <a:gd name="T23" fmla="*/ 23352 h 155"/>
                <a:gd name="T24" fmla="*/ 18052 w 62"/>
                <a:gd name="T25" fmla="*/ 11676 h 155"/>
                <a:gd name="T26" fmla="*/ 9627 w 62"/>
                <a:gd name="T27" fmla="*/ 3503 h 155"/>
                <a:gd name="T28" fmla="*/ 0 w 62"/>
                <a:gd name="T29" fmla="*/ 0 h 1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155"/>
                <a:gd name="T47" fmla="*/ 62 w 62"/>
                <a:gd name="T48" fmla="*/ 155 h 1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155">
                  <a:moveTo>
                    <a:pt x="35" y="155"/>
                  </a:moveTo>
                  <a:lnTo>
                    <a:pt x="37" y="139"/>
                  </a:lnTo>
                  <a:lnTo>
                    <a:pt x="40" y="129"/>
                  </a:lnTo>
                  <a:lnTo>
                    <a:pt x="42" y="122"/>
                  </a:lnTo>
                  <a:lnTo>
                    <a:pt x="54" y="113"/>
                  </a:lnTo>
                  <a:lnTo>
                    <a:pt x="54" y="86"/>
                  </a:lnTo>
                  <a:lnTo>
                    <a:pt x="57" y="65"/>
                  </a:lnTo>
                  <a:lnTo>
                    <a:pt x="59" y="58"/>
                  </a:lnTo>
                  <a:lnTo>
                    <a:pt x="62" y="53"/>
                  </a:lnTo>
                  <a:lnTo>
                    <a:pt x="57" y="39"/>
                  </a:lnTo>
                  <a:lnTo>
                    <a:pt x="52" y="17"/>
                  </a:lnTo>
                  <a:lnTo>
                    <a:pt x="20" y="20"/>
                  </a:lnTo>
                  <a:lnTo>
                    <a:pt x="15" y="10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7" name="Freeform 27"/>
            <p:cNvSpPr>
              <a:spLocks/>
            </p:cNvSpPr>
            <p:nvPr userDrawn="1"/>
          </p:nvSpPr>
          <p:spPr bwMode="auto">
            <a:xfrm>
              <a:off x="6137764" y="2678572"/>
              <a:ext cx="951679" cy="675347"/>
            </a:xfrm>
            <a:custGeom>
              <a:avLst/>
              <a:gdLst>
                <a:gd name="T0" fmla="*/ 230969 w 260"/>
                <a:gd name="T1" fmla="*/ 0 h 189"/>
                <a:gd name="T2" fmla="*/ 135231 w 260"/>
                <a:gd name="T3" fmla="*/ 50204 h 189"/>
                <a:gd name="T4" fmla="*/ 88558 w 260"/>
                <a:gd name="T5" fmla="*/ 59544 h 189"/>
                <a:gd name="T6" fmla="*/ 82574 w 260"/>
                <a:gd name="T7" fmla="*/ 98072 h 189"/>
                <a:gd name="T8" fmla="*/ 73001 w 260"/>
                <a:gd name="T9" fmla="*/ 128428 h 189"/>
                <a:gd name="T10" fmla="*/ 68214 w 260"/>
                <a:gd name="T11" fmla="*/ 144774 h 189"/>
                <a:gd name="T12" fmla="*/ 56246 w 260"/>
                <a:gd name="T13" fmla="*/ 158784 h 189"/>
                <a:gd name="T14" fmla="*/ 46672 w 260"/>
                <a:gd name="T15" fmla="*/ 162287 h 189"/>
                <a:gd name="T16" fmla="*/ 29918 w 260"/>
                <a:gd name="T17" fmla="*/ 168124 h 189"/>
                <a:gd name="T18" fmla="*/ 5984 w 260"/>
                <a:gd name="T19" fmla="*/ 168124 h 189"/>
                <a:gd name="T20" fmla="*/ 0 w 260"/>
                <a:gd name="T21" fmla="*/ 172794 h 189"/>
                <a:gd name="T22" fmla="*/ 9574 w 260"/>
                <a:gd name="T23" fmla="*/ 186805 h 189"/>
                <a:gd name="T24" fmla="*/ 11967 w 260"/>
                <a:gd name="T25" fmla="*/ 192642 h 189"/>
                <a:gd name="T26" fmla="*/ 20344 w 260"/>
                <a:gd name="T27" fmla="*/ 198480 h 189"/>
                <a:gd name="T28" fmla="*/ 23935 w 260"/>
                <a:gd name="T29" fmla="*/ 198480 h 189"/>
                <a:gd name="T30" fmla="*/ 23935 w 260"/>
                <a:gd name="T31" fmla="*/ 200815 h 189"/>
                <a:gd name="T32" fmla="*/ 23935 w 260"/>
                <a:gd name="T33" fmla="*/ 204318 h 189"/>
                <a:gd name="T34" fmla="*/ 38295 w 260"/>
                <a:gd name="T35" fmla="*/ 204318 h 189"/>
                <a:gd name="T36" fmla="*/ 40689 w 260"/>
                <a:gd name="T37" fmla="*/ 194977 h 189"/>
                <a:gd name="T38" fmla="*/ 62230 w 260"/>
                <a:gd name="T39" fmla="*/ 208988 h 189"/>
                <a:gd name="T40" fmla="*/ 70607 w 260"/>
                <a:gd name="T41" fmla="*/ 220663 h 189"/>
                <a:gd name="T42" fmla="*/ 78984 w 260"/>
                <a:gd name="T43" fmla="*/ 208988 h 189"/>
                <a:gd name="T44" fmla="*/ 90952 w 260"/>
                <a:gd name="T45" fmla="*/ 200815 h 189"/>
                <a:gd name="T46" fmla="*/ 108902 w 260"/>
                <a:gd name="T47" fmla="*/ 198480 h 189"/>
                <a:gd name="T48" fmla="*/ 125657 w 260"/>
                <a:gd name="T49" fmla="*/ 200815 h 189"/>
                <a:gd name="T50" fmla="*/ 137624 w 260"/>
                <a:gd name="T51" fmla="*/ 204318 h 189"/>
                <a:gd name="T52" fmla="*/ 149591 w 260"/>
                <a:gd name="T53" fmla="*/ 206653 h 189"/>
                <a:gd name="T54" fmla="*/ 155575 w 260"/>
                <a:gd name="T55" fmla="*/ 214825 h 189"/>
                <a:gd name="T56" fmla="*/ 163952 w 260"/>
                <a:gd name="T57" fmla="*/ 204318 h 189"/>
                <a:gd name="T58" fmla="*/ 175919 w 260"/>
                <a:gd name="T59" fmla="*/ 200815 h 189"/>
                <a:gd name="T60" fmla="*/ 187887 w 260"/>
                <a:gd name="T61" fmla="*/ 204318 h 189"/>
                <a:gd name="T62" fmla="*/ 193870 w 260"/>
                <a:gd name="T63" fmla="*/ 200815 h 189"/>
                <a:gd name="T64" fmla="*/ 204641 w 260"/>
                <a:gd name="T65" fmla="*/ 198480 h 189"/>
                <a:gd name="T66" fmla="*/ 222592 w 260"/>
                <a:gd name="T67" fmla="*/ 194977 h 189"/>
                <a:gd name="T68" fmla="*/ 228576 w 260"/>
                <a:gd name="T69" fmla="*/ 198480 h 189"/>
                <a:gd name="T70" fmla="*/ 236953 w 260"/>
                <a:gd name="T71" fmla="*/ 204318 h 189"/>
                <a:gd name="T72" fmla="*/ 252510 w 260"/>
                <a:gd name="T73" fmla="*/ 194977 h 189"/>
                <a:gd name="T74" fmla="*/ 263281 w 260"/>
                <a:gd name="T75" fmla="*/ 192642 h 189"/>
                <a:gd name="T76" fmla="*/ 275248 w 260"/>
                <a:gd name="T77" fmla="*/ 192642 h 189"/>
                <a:gd name="T78" fmla="*/ 281232 w 260"/>
                <a:gd name="T79" fmla="*/ 162287 h 189"/>
                <a:gd name="T80" fmla="*/ 284822 w 260"/>
                <a:gd name="T81" fmla="*/ 150611 h 189"/>
                <a:gd name="T82" fmla="*/ 287215 w 260"/>
                <a:gd name="T83" fmla="*/ 142439 h 189"/>
                <a:gd name="T84" fmla="*/ 301576 w 260"/>
                <a:gd name="T85" fmla="*/ 131931 h 189"/>
                <a:gd name="T86" fmla="*/ 301576 w 260"/>
                <a:gd name="T87" fmla="*/ 100408 h 189"/>
                <a:gd name="T88" fmla="*/ 305166 w 260"/>
                <a:gd name="T89" fmla="*/ 75889 h 189"/>
                <a:gd name="T90" fmla="*/ 307560 w 260"/>
                <a:gd name="T91" fmla="*/ 67717 h 189"/>
                <a:gd name="T92" fmla="*/ 311150 w 260"/>
                <a:gd name="T93" fmla="*/ 61879 h 189"/>
                <a:gd name="T94" fmla="*/ 305166 w 260"/>
                <a:gd name="T95" fmla="*/ 45534 h 189"/>
                <a:gd name="T96" fmla="*/ 299183 w 260"/>
                <a:gd name="T97" fmla="*/ 19848 h 189"/>
                <a:gd name="T98" fmla="*/ 260887 w 260"/>
                <a:gd name="T99" fmla="*/ 23351 h 189"/>
                <a:gd name="T100" fmla="*/ 252510 w 260"/>
                <a:gd name="T101" fmla="*/ 9340 h 189"/>
                <a:gd name="T102" fmla="*/ 242936 w 260"/>
                <a:gd name="T103" fmla="*/ 0 h 189"/>
                <a:gd name="T104" fmla="*/ 230969 w 260"/>
                <a:gd name="T105" fmla="*/ 0 h 1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0"/>
                <a:gd name="T160" fmla="*/ 0 h 189"/>
                <a:gd name="T161" fmla="*/ 260 w 260"/>
                <a:gd name="T162" fmla="*/ 189 h 1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0" h="189">
                  <a:moveTo>
                    <a:pt x="193" y="0"/>
                  </a:moveTo>
                  <a:lnTo>
                    <a:pt x="113" y="43"/>
                  </a:lnTo>
                  <a:lnTo>
                    <a:pt x="74" y="51"/>
                  </a:lnTo>
                  <a:lnTo>
                    <a:pt x="69" y="84"/>
                  </a:lnTo>
                  <a:lnTo>
                    <a:pt x="61" y="110"/>
                  </a:lnTo>
                  <a:lnTo>
                    <a:pt x="57" y="124"/>
                  </a:lnTo>
                  <a:lnTo>
                    <a:pt x="47" y="136"/>
                  </a:lnTo>
                  <a:lnTo>
                    <a:pt x="39" y="139"/>
                  </a:lnTo>
                  <a:lnTo>
                    <a:pt x="25" y="144"/>
                  </a:lnTo>
                  <a:lnTo>
                    <a:pt x="5" y="144"/>
                  </a:lnTo>
                  <a:lnTo>
                    <a:pt x="0" y="148"/>
                  </a:lnTo>
                  <a:lnTo>
                    <a:pt x="8" y="160"/>
                  </a:lnTo>
                  <a:lnTo>
                    <a:pt x="10" y="165"/>
                  </a:lnTo>
                  <a:lnTo>
                    <a:pt x="17" y="170"/>
                  </a:lnTo>
                  <a:lnTo>
                    <a:pt x="20" y="170"/>
                  </a:lnTo>
                  <a:lnTo>
                    <a:pt x="20" y="172"/>
                  </a:lnTo>
                  <a:lnTo>
                    <a:pt x="20" y="175"/>
                  </a:lnTo>
                  <a:lnTo>
                    <a:pt x="32" y="175"/>
                  </a:lnTo>
                  <a:lnTo>
                    <a:pt x="34" y="167"/>
                  </a:lnTo>
                  <a:lnTo>
                    <a:pt x="52" y="179"/>
                  </a:lnTo>
                  <a:lnTo>
                    <a:pt x="59" y="189"/>
                  </a:lnTo>
                  <a:lnTo>
                    <a:pt x="66" y="179"/>
                  </a:lnTo>
                  <a:lnTo>
                    <a:pt x="76" y="172"/>
                  </a:lnTo>
                  <a:lnTo>
                    <a:pt x="91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5" y="177"/>
                  </a:lnTo>
                  <a:lnTo>
                    <a:pt x="130" y="184"/>
                  </a:lnTo>
                  <a:lnTo>
                    <a:pt x="137" y="175"/>
                  </a:lnTo>
                  <a:lnTo>
                    <a:pt x="147" y="172"/>
                  </a:lnTo>
                  <a:lnTo>
                    <a:pt x="157" y="175"/>
                  </a:lnTo>
                  <a:lnTo>
                    <a:pt x="162" y="172"/>
                  </a:lnTo>
                  <a:lnTo>
                    <a:pt x="171" y="170"/>
                  </a:lnTo>
                  <a:lnTo>
                    <a:pt x="186" y="167"/>
                  </a:lnTo>
                  <a:lnTo>
                    <a:pt x="191" y="170"/>
                  </a:lnTo>
                  <a:lnTo>
                    <a:pt x="198" y="175"/>
                  </a:lnTo>
                  <a:lnTo>
                    <a:pt x="211" y="167"/>
                  </a:lnTo>
                  <a:lnTo>
                    <a:pt x="220" y="165"/>
                  </a:lnTo>
                  <a:lnTo>
                    <a:pt x="230" y="165"/>
                  </a:lnTo>
                  <a:lnTo>
                    <a:pt x="235" y="139"/>
                  </a:lnTo>
                  <a:lnTo>
                    <a:pt x="238" y="129"/>
                  </a:lnTo>
                  <a:lnTo>
                    <a:pt x="240" y="122"/>
                  </a:lnTo>
                  <a:lnTo>
                    <a:pt x="252" y="113"/>
                  </a:lnTo>
                  <a:lnTo>
                    <a:pt x="252" y="86"/>
                  </a:lnTo>
                  <a:lnTo>
                    <a:pt x="255" y="65"/>
                  </a:lnTo>
                  <a:lnTo>
                    <a:pt x="257" y="58"/>
                  </a:lnTo>
                  <a:lnTo>
                    <a:pt x="260" y="53"/>
                  </a:lnTo>
                  <a:lnTo>
                    <a:pt x="255" y="39"/>
                  </a:lnTo>
                  <a:lnTo>
                    <a:pt x="250" y="17"/>
                  </a:lnTo>
                  <a:lnTo>
                    <a:pt x="218" y="20"/>
                  </a:lnTo>
                  <a:lnTo>
                    <a:pt x="211" y="8"/>
                  </a:lnTo>
                  <a:lnTo>
                    <a:pt x="203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8" name="Freeform 28"/>
            <p:cNvSpPr>
              <a:spLocks/>
            </p:cNvSpPr>
            <p:nvPr userDrawn="1"/>
          </p:nvSpPr>
          <p:spPr bwMode="auto">
            <a:xfrm>
              <a:off x="6715566" y="3266464"/>
              <a:ext cx="378729" cy="612184"/>
            </a:xfrm>
            <a:custGeom>
              <a:avLst/>
              <a:gdLst>
                <a:gd name="T0" fmla="*/ 85355 w 103"/>
                <a:gd name="T1" fmla="*/ 0 h 172"/>
                <a:gd name="T2" fmla="*/ 82951 w 103"/>
                <a:gd name="T3" fmla="*/ 11629 h 172"/>
                <a:gd name="T4" fmla="*/ 82951 w 103"/>
                <a:gd name="T5" fmla="*/ 30236 h 172"/>
                <a:gd name="T6" fmla="*/ 79344 w 103"/>
                <a:gd name="T7" fmla="*/ 63961 h 172"/>
                <a:gd name="T8" fmla="*/ 70929 w 103"/>
                <a:gd name="T9" fmla="*/ 86057 h 172"/>
                <a:gd name="T10" fmla="*/ 58907 w 103"/>
                <a:gd name="T11" fmla="*/ 94198 h 172"/>
                <a:gd name="T12" fmla="*/ 50492 w 103"/>
                <a:gd name="T13" fmla="*/ 97687 h 172"/>
                <a:gd name="T14" fmla="*/ 44481 w 103"/>
                <a:gd name="T15" fmla="*/ 91872 h 172"/>
                <a:gd name="T16" fmla="*/ 36066 w 103"/>
                <a:gd name="T17" fmla="*/ 94198 h 172"/>
                <a:gd name="T18" fmla="*/ 24044 w 103"/>
                <a:gd name="T19" fmla="*/ 100013 h 172"/>
                <a:gd name="T20" fmla="*/ 12022 w 103"/>
                <a:gd name="T21" fmla="*/ 119782 h 172"/>
                <a:gd name="T22" fmla="*/ 9617 w 103"/>
                <a:gd name="T23" fmla="*/ 138389 h 172"/>
                <a:gd name="T24" fmla="*/ 0 w 103"/>
                <a:gd name="T25" fmla="*/ 160485 h 172"/>
                <a:gd name="T26" fmla="*/ 0 w 103"/>
                <a:gd name="T27" fmla="*/ 169789 h 172"/>
                <a:gd name="T28" fmla="*/ 3607 w 103"/>
                <a:gd name="T29" fmla="*/ 174440 h 172"/>
                <a:gd name="T30" fmla="*/ 12022 w 103"/>
                <a:gd name="T31" fmla="*/ 180255 h 172"/>
                <a:gd name="T32" fmla="*/ 20437 w 103"/>
                <a:gd name="T33" fmla="*/ 186070 h 172"/>
                <a:gd name="T34" fmla="*/ 24044 w 103"/>
                <a:gd name="T35" fmla="*/ 191884 h 172"/>
                <a:gd name="T36" fmla="*/ 24044 w 103"/>
                <a:gd name="T37" fmla="*/ 200025 h 172"/>
                <a:gd name="T38" fmla="*/ 62514 w 103"/>
                <a:gd name="T39" fmla="*/ 196536 h 172"/>
                <a:gd name="T40" fmla="*/ 123825 w 103"/>
                <a:gd name="T41" fmla="*/ 196536 h 172"/>
                <a:gd name="T42" fmla="*/ 123825 w 103"/>
                <a:gd name="T43" fmla="*/ 180255 h 172"/>
                <a:gd name="T44" fmla="*/ 109399 w 103"/>
                <a:gd name="T45" fmla="*/ 169789 h 172"/>
                <a:gd name="T46" fmla="*/ 97377 w 103"/>
                <a:gd name="T47" fmla="*/ 158159 h 172"/>
                <a:gd name="T48" fmla="*/ 94973 w 103"/>
                <a:gd name="T49" fmla="*/ 138389 h 172"/>
                <a:gd name="T50" fmla="*/ 88962 w 103"/>
                <a:gd name="T51" fmla="*/ 136064 h 172"/>
                <a:gd name="T52" fmla="*/ 94973 w 103"/>
                <a:gd name="T53" fmla="*/ 133738 h 172"/>
                <a:gd name="T54" fmla="*/ 99781 w 103"/>
                <a:gd name="T55" fmla="*/ 122108 h 172"/>
                <a:gd name="T56" fmla="*/ 103388 w 103"/>
                <a:gd name="T57" fmla="*/ 113968 h 172"/>
                <a:gd name="T58" fmla="*/ 97377 w 103"/>
                <a:gd name="T59" fmla="*/ 102338 h 172"/>
                <a:gd name="T60" fmla="*/ 91366 w 103"/>
                <a:gd name="T61" fmla="*/ 97687 h 172"/>
                <a:gd name="T62" fmla="*/ 88962 w 103"/>
                <a:gd name="T63" fmla="*/ 88383 h 172"/>
                <a:gd name="T64" fmla="*/ 88962 w 103"/>
                <a:gd name="T65" fmla="*/ 77917 h 172"/>
                <a:gd name="T66" fmla="*/ 99781 w 103"/>
                <a:gd name="T67" fmla="*/ 74428 h 172"/>
                <a:gd name="T68" fmla="*/ 109399 w 103"/>
                <a:gd name="T69" fmla="*/ 72102 h 172"/>
                <a:gd name="T70" fmla="*/ 111803 w 103"/>
                <a:gd name="T71" fmla="*/ 61636 h 172"/>
                <a:gd name="T72" fmla="*/ 103388 w 103"/>
                <a:gd name="T73" fmla="*/ 50006 h 172"/>
                <a:gd name="T74" fmla="*/ 99781 w 103"/>
                <a:gd name="T75" fmla="*/ 36051 h 172"/>
                <a:gd name="T76" fmla="*/ 103388 w 103"/>
                <a:gd name="T77" fmla="*/ 25585 h 172"/>
                <a:gd name="T78" fmla="*/ 103388 w 103"/>
                <a:gd name="T79" fmla="*/ 13955 h 172"/>
                <a:gd name="T80" fmla="*/ 99781 w 103"/>
                <a:gd name="T81" fmla="*/ 5815 h 172"/>
                <a:gd name="T82" fmla="*/ 94973 w 103"/>
                <a:gd name="T83" fmla="*/ 0 h 172"/>
                <a:gd name="T84" fmla="*/ 85355 w 103"/>
                <a:gd name="T85" fmla="*/ 0 h 1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"/>
                <a:gd name="T130" fmla="*/ 0 h 172"/>
                <a:gd name="T131" fmla="*/ 103 w 103"/>
                <a:gd name="T132" fmla="*/ 172 h 1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" h="172">
                  <a:moveTo>
                    <a:pt x="71" y="0"/>
                  </a:moveTo>
                  <a:lnTo>
                    <a:pt x="69" y="10"/>
                  </a:lnTo>
                  <a:lnTo>
                    <a:pt x="69" y="26"/>
                  </a:lnTo>
                  <a:lnTo>
                    <a:pt x="66" y="55"/>
                  </a:lnTo>
                  <a:lnTo>
                    <a:pt x="59" y="74"/>
                  </a:lnTo>
                  <a:lnTo>
                    <a:pt x="49" y="81"/>
                  </a:lnTo>
                  <a:lnTo>
                    <a:pt x="42" y="84"/>
                  </a:lnTo>
                  <a:lnTo>
                    <a:pt x="37" y="79"/>
                  </a:lnTo>
                  <a:lnTo>
                    <a:pt x="30" y="81"/>
                  </a:lnTo>
                  <a:lnTo>
                    <a:pt x="20" y="86"/>
                  </a:lnTo>
                  <a:lnTo>
                    <a:pt x="10" y="103"/>
                  </a:lnTo>
                  <a:lnTo>
                    <a:pt x="8" y="119"/>
                  </a:lnTo>
                  <a:lnTo>
                    <a:pt x="0" y="138"/>
                  </a:lnTo>
                  <a:lnTo>
                    <a:pt x="0" y="146"/>
                  </a:lnTo>
                  <a:lnTo>
                    <a:pt x="3" y="150"/>
                  </a:lnTo>
                  <a:lnTo>
                    <a:pt x="10" y="155"/>
                  </a:lnTo>
                  <a:lnTo>
                    <a:pt x="17" y="160"/>
                  </a:lnTo>
                  <a:lnTo>
                    <a:pt x="20" y="165"/>
                  </a:lnTo>
                  <a:lnTo>
                    <a:pt x="20" y="172"/>
                  </a:lnTo>
                  <a:lnTo>
                    <a:pt x="52" y="169"/>
                  </a:lnTo>
                  <a:lnTo>
                    <a:pt x="103" y="169"/>
                  </a:lnTo>
                  <a:lnTo>
                    <a:pt x="103" y="155"/>
                  </a:lnTo>
                  <a:lnTo>
                    <a:pt x="91" y="146"/>
                  </a:lnTo>
                  <a:lnTo>
                    <a:pt x="81" y="136"/>
                  </a:lnTo>
                  <a:lnTo>
                    <a:pt x="79" y="119"/>
                  </a:lnTo>
                  <a:lnTo>
                    <a:pt x="74" y="117"/>
                  </a:lnTo>
                  <a:lnTo>
                    <a:pt x="79" y="115"/>
                  </a:lnTo>
                  <a:lnTo>
                    <a:pt x="83" y="105"/>
                  </a:lnTo>
                  <a:lnTo>
                    <a:pt x="86" y="98"/>
                  </a:lnTo>
                  <a:lnTo>
                    <a:pt x="81" y="88"/>
                  </a:lnTo>
                  <a:lnTo>
                    <a:pt x="76" y="84"/>
                  </a:lnTo>
                  <a:lnTo>
                    <a:pt x="74" y="76"/>
                  </a:lnTo>
                  <a:lnTo>
                    <a:pt x="74" y="67"/>
                  </a:lnTo>
                  <a:lnTo>
                    <a:pt x="83" y="64"/>
                  </a:lnTo>
                  <a:lnTo>
                    <a:pt x="91" y="62"/>
                  </a:lnTo>
                  <a:lnTo>
                    <a:pt x="93" y="53"/>
                  </a:lnTo>
                  <a:lnTo>
                    <a:pt x="86" y="43"/>
                  </a:lnTo>
                  <a:lnTo>
                    <a:pt x="83" y="31"/>
                  </a:lnTo>
                  <a:lnTo>
                    <a:pt x="86" y="22"/>
                  </a:lnTo>
                  <a:lnTo>
                    <a:pt x="86" y="12"/>
                  </a:lnTo>
                  <a:lnTo>
                    <a:pt x="83" y="5"/>
                  </a:lnTo>
                  <a:lnTo>
                    <a:pt x="79" y="0"/>
                  </a:lnTo>
                  <a:lnTo>
                    <a:pt x="7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9" name="Freeform 29"/>
            <p:cNvSpPr>
              <a:spLocks/>
            </p:cNvSpPr>
            <p:nvPr userDrawn="1"/>
          </p:nvSpPr>
          <p:spPr bwMode="auto">
            <a:xfrm>
              <a:off x="6977763" y="2741736"/>
              <a:ext cx="538962" cy="879405"/>
            </a:xfrm>
            <a:custGeom>
              <a:avLst/>
              <a:gdLst>
                <a:gd name="T0" fmla="*/ 26018 w 149"/>
                <a:gd name="T1" fmla="*/ 0 h 248"/>
                <a:gd name="T2" fmla="*/ 176213 w 149"/>
                <a:gd name="T3" fmla="*/ 61407 h 248"/>
                <a:gd name="T4" fmla="*/ 176213 w 149"/>
                <a:gd name="T5" fmla="*/ 121655 h 248"/>
                <a:gd name="T6" fmla="*/ 162021 w 149"/>
                <a:gd name="T7" fmla="*/ 119338 h 248"/>
                <a:gd name="T8" fmla="*/ 153743 w 149"/>
                <a:gd name="T9" fmla="*/ 121655 h 248"/>
                <a:gd name="T10" fmla="*/ 150195 w 149"/>
                <a:gd name="T11" fmla="*/ 129765 h 248"/>
                <a:gd name="T12" fmla="*/ 145464 w 149"/>
                <a:gd name="T13" fmla="*/ 147144 h 248"/>
                <a:gd name="T14" fmla="*/ 139551 w 149"/>
                <a:gd name="T15" fmla="*/ 151779 h 248"/>
                <a:gd name="T16" fmla="*/ 136003 w 149"/>
                <a:gd name="T17" fmla="*/ 155255 h 248"/>
                <a:gd name="T18" fmla="*/ 136003 w 149"/>
                <a:gd name="T19" fmla="*/ 159889 h 248"/>
                <a:gd name="T20" fmla="*/ 139551 w 149"/>
                <a:gd name="T21" fmla="*/ 165682 h 248"/>
                <a:gd name="T22" fmla="*/ 136003 w 149"/>
                <a:gd name="T23" fmla="*/ 165682 h 248"/>
                <a:gd name="T24" fmla="*/ 141916 w 149"/>
                <a:gd name="T25" fmla="*/ 171475 h 248"/>
                <a:gd name="T26" fmla="*/ 145464 w 149"/>
                <a:gd name="T27" fmla="*/ 183062 h 248"/>
                <a:gd name="T28" fmla="*/ 141916 w 149"/>
                <a:gd name="T29" fmla="*/ 196965 h 248"/>
                <a:gd name="T30" fmla="*/ 141916 w 149"/>
                <a:gd name="T31" fmla="*/ 207392 h 248"/>
                <a:gd name="T32" fmla="*/ 153743 w 149"/>
                <a:gd name="T33" fmla="*/ 237516 h 248"/>
                <a:gd name="T34" fmla="*/ 139551 w 149"/>
                <a:gd name="T35" fmla="*/ 240992 h 248"/>
                <a:gd name="T36" fmla="*/ 127725 w 149"/>
                <a:gd name="T37" fmla="*/ 245627 h 248"/>
                <a:gd name="T38" fmla="*/ 121812 w 149"/>
                <a:gd name="T39" fmla="*/ 257213 h 248"/>
                <a:gd name="T40" fmla="*/ 118264 w 149"/>
                <a:gd name="T41" fmla="*/ 268799 h 248"/>
                <a:gd name="T42" fmla="*/ 109985 w 149"/>
                <a:gd name="T43" fmla="*/ 273434 h 248"/>
                <a:gd name="T44" fmla="*/ 95794 w 149"/>
                <a:gd name="T45" fmla="*/ 273434 h 248"/>
                <a:gd name="T46" fmla="*/ 89880 w 149"/>
                <a:gd name="T47" fmla="*/ 271116 h 248"/>
                <a:gd name="T48" fmla="*/ 83967 w 149"/>
                <a:gd name="T49" fmla="*/ 271116 h 248"/>
                <a:gd name="T50" fmla="*/ 81602 w 149"/>
                <a:gd name="T51" fmla="*/ 273434 h 248"/>
                <a:gd name="T52" fmla="*/ 63862 w 149"/>
                <a:gd name="T53" fmla="*/ 279227 h 248"/>
                <a:gd name="T54" fmla="*/ 17740 w 149"/>
                <a:gd name="T55" fmla="*/ 287337 h 248"/>
                <a:gd name="T56" fmla="*/ 14192 w 149"/>
                <a:gd name="T57" fmla="*/ 281544 h 248"/>
                <a:gd name="T58" fmla="*/ 11826 w 149"/>
                <a:gd name="T59" fmla="*/ 276909 h 248"/>
                <a:gd name="T60" fmla="*/ 9461 w 149"/>
                <a:gd name="T61" fmla="*/ 271116 h 248"/>
                <a:gd name="T62" fmla="*/ 3548 w 149"/>
                <a:gd name="T63" fmla="*/ 265323 h 248"/>
                <a:gd name="T64" fmla="*/ 3548 w 149"/>
                <a:gd name="T65" fmla="*/ 249103 h 248"/>
                <a:gd name="T66" fmla="*/ 14192 w 149"/>
                <a:gd name="T67" fmla="*/ 249103 h 248"/>
                <a:gd name="T68" fmla="*/ 20105 w 149"/>
                <a:gd name="T69" fmla="*/ 245627 h 248"/>
                <a:gd name="T70" fmla="*/ 26018 w 149"/>
                <a:gd name="T71" fmla="*/ 237516 h 248"/>
                <a:gd name="T72" fmla="*/ 17740 w 149"/>
                <a:gd name="T73" fmla="*/ 218979 h 248"/>
                <a:gd name="T74" fmla="*/ 14192 w 149"/>
                <a:gd name="T75" fmla="*/ 207392 h 248"/>
                <a:gd name="T76" fmla="*/ 17740 w 149"/>
                <a:gd name="T77" fmla="*/ 199282 h 248"/>
                <a:gd name="T78" fmla="*/ 17740 w 149"/>
                <a:gd name="T79" fmla="*/ 185379 h 248"/>
                <a:gd name="T80" fmla="*/ 11826 w 149"/>
                <a:gd name="T81" fmla="*/ 177268 h 248"/>
                <a:gd name="T82" fmla="*/ 9461 w 149"/>
                <a:gd name="T83" fmla="*/ 173793 h 248"/>
                <a:gd name="T84" fmla="*/ 0 w 149"/>
                <a:gd name="T85" fmla="*/ 171475 h 248"/>
                <a:gd name="T86" fmla="*/ 5913 w 149"/>
                <a:gd name="T87" fmla="*/ 141351 h 248"/>
                <a:gd name="T88" fmla="*/ 5913 w 149"/>
                <a:gd name="T89" fmla="*/ 129765 h 248"/>
                <a:gd name="T90" fmla="*/ 11826 w 149"/>
                <a:gd name="T91" fmla="*/ 121655 h 248"/>
                <a:gd name="T92" fmla="*/ 26018 w 149"/>
                <a:gd name="T93" fmla="*/ 111227 h 248"/>
                <a:gd name="T94" fmla="*/ 23653 w 149"/>
                <a:gd name="T95" fmla="*/ 77627 h 248"/>
                <a:gd name="T96" fmla="*/ 29566 w 149"/>
                <a:gd name="T97" fmla="*/ 55614 h 248"/>
                <a:gd name="T98" fmla="*/ 31931 w 149"/>
                <a:gd name="T99" fmla="*/ 47503 h 248"/>
                <a:gd name="T100" fmla="*/ 35479 w 149"/>
                <a:gd name="T101" fmla="*/ 41710 h 248"/>
                <a:gd name="T102" fmla="*/ 29566 w 149"/>
                <a:gd name="T103" fmla="*/ 27807 h 248"/>
                <a:gd name="T104" fmla="*/ 26018 w 149"/>
                <a:gd name="T105" fmla="*/ 13903 h 248"/>
                <a:gd name="T106" fmla="*/ 26018 w 149"/>
                <a:gd name="T107" fmla="*/ 0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"/>
                <a:gd name="T163" fmla="*/ 0 h 248"/>
                <a:gd name="T164" fmla="*/ 149 w 149"/>
                <a:gd name="T165" fmla="*/ 248 h 2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" h="248">
                  <a:moveTo>
                    <a:pt x="22" y="0"/>
                  </a:moveTo>
                  <a:lnTo>
                    <a:pt x="149" y="53"/>
                  </a:lnTo>
                  <a:lnTo>
                    <a:pt x="149" y="105"/>
                  </a:lnTo>
                  <a:lnTo>
                    <a:pt x="137" y="103"/>
                  </a:lnTo>
                  <a:lnTo>
                    <a:pt x="130" y="105"/>
                  </a:lnTo>
                  <a:lnTo>
                    <a:pt x="127" y="112"/>
                  </a:lnTo>
                  <a:lnTo>
                    <a:pt x="123" y="127"/>
                  </a:lnTo>
                  <a:lnTo>
                    <a:pt x="118" y="131"/>
                  </a:lnTo>
                  <a:lnTo>
                    <a:pt x="115" y="134"/>
                  </a:lnTo>
                  <a:lnTo>
                    <a:pt x="115" y="138"/>
                  </a:lnTo>
                  <a:lnTo>
                    <a:pt x="118" y="143"/>
                  </a:lnTo>
                  <a:lnTo>
                    <a:pt x="115" y="143"/>
                  </a:lnTo>
                  <a:lnTo>
                    <a:pt x="120" y="148"/>
                  </a:lnTo>
                  <a:lnTo>
                    <a:pt x="123" y="158"/>
                  </a:lnTo>
                  <a:lnTo>
                    <a:pt x="120" y="170"/>
                  </a:lnTo>
                  <a:lnTo>
                    <a:pt x="120" y="179"/>
                  </a:lnTo>
                  <a:lnTo>
                    <a:pt x="130" y="205"/>
                  </a:lnTo>
                  <a:lnTo>
                    <a:pt x="118" y="208"/>
                  </a:lnTo>
                  <a:lnTo>
                    <a:pt x="108" y="212"/>
                  </a:lnTo>
                  <a:lnTo>
                    <a:pt x="103" y="222"/>
                  </a:lnTo>
                  <a:lnTo>
                    <a:pt x="100" y="232"/>
                  </a:lnTo>
                  <a:lnTo>
                    <a:pt x="93" y="236"/>
                  </a:lnTo>
                  <a:lnTo>
                    <a:pt x="81" y="236"/>
                  </a:lnTo>
                  <a:lnTo>
                    <a:pt x="76" y="234"/>
                  </a:lnTo>
                  <a:lnTo>
                    <a:pt x="71" y="234"/>
                  </a:lnTo>
                  <a:lnTo>
                    <a:pt x="69" y="236"/>
                  </a:lnTo>
                  <a:lnTo>
                    <a:pt x="54" y="241"/>
                  </a:lnTo>
                  <a:lnTo>
                    <a:pt x="15" y="248"/>
                  </a:lnTo>
                  <a:lnTo>
                    <a:pt x="12" y="243"/>
                  </a:lnTo>
                  <a:lnTo>
                    <a:pt x="10" y="239"/>
                  </a:lnTo>
                  <a:lnTo>
                    <a:pt x="8" y="234"/>
                  </a:lnTo>
                  <a:lnTo>
                    <a:pt x="3" y="229"/>
                  </a:lnTo>
                  <a:lnTo>
                    <a:pt x="3" y="215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2" y="205"/>
                  </a:lnTo>
                  <a:lnTo>
                    <a:pt x="15" y="189"/>
                  </a:lnTo>
                  <a:lnTo>
                    <a:pt x="12" y="179"/>
                  </a:lnTo>
                  <a:lnTo>
                    <a:pt x="15" y="172"/>
                  </a:lnTo>
                  <a:lnTo>
                    <a:pt x="15" y="160"/>
                  </a:lnTo>
                  <a:lnTo>
                    <a:pt x="10" y="153"/>
                  </a:lnTo>
                  <a:lnTo>
                    <a:pt x="8" y="150"/>
                  </a:lnTo>
                  <a:lnTo>
                    <a:pt x="0" y="148"/>
                  </a:lnTo>
                  <a:lnTo>
                    <a:pt x="5" y="122"/>
                  </a:lnTo>
                  <a:lnTo>
                    <a:pt x="5" y="112"/>
                  </a:lnTo>
                  <a:lnTo>
                    <a:pt x="10" y="105"/>
                  </a:lnTo>
                  <a:lnTo>
                    <a:pt x="22" y="96"/>
                  </a:lnTo>
                  <a:lnTo>
                    <a:pt x="20" y="67"/>
                  </a:lnTo>
                  <a:lnTo>
                    <a:pt x="25" y="48"/>
                  </a:lnTo>
                  <a:lnTo>
                    <a:pt x="27" y="41"/>
                  </a:lnTo>
                  <a:lnTo>
                    <a:pt x="30" y="36"/>
                  </a:lnTo>
                  <a:lnTo>
                    <a:pt x="25" y="24"/>
                  </a:lnTo>
                  <a:lnTo>
                    <a:pt x="22" y="12"/>
                  </a:lnTo>
                  <a:lnTo>
                    <a:pt x="2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0" name="Freeform 30"/>
            <p:cNvSpPr>
              <a:spLocks/>
            </p:cNvSpPr>
            <p:nvPr userDrawn="1"/>
          </p:nvSpPr>
          <p:spPr bwMode="auto">
            <a:xfrm>
              <a:off x="7395336" y="2766027"/>
              <a:ext cx="956535" cy="1034883"/>
            </a:xfrm>
            <a:custGeom>
              <a:avLst/>
              <a:gdLst>
                <a:gd name="T0" fmla="*/ 272154 w 262"/>
                <a:gd name="T1" fmla="*/ 0 h 291"/>
                <a:gd name="T2" fmla="*/ 260217 w 262"/>
                <a:gd name="T3" fmla="*/ 13944 h 291"/>
                <a:gd name="T4" fmla="*/ 248281 w 262"/>
                <a:gd name="T5" fmla="*/ 22078 h 291"/>
                <a:gd name="T6" fmla="*/ 230376 w 262"/>
                <a:gd name="T7" fmla="*/ 27888 h 291"/>
                <a:gd name="T8" fmla="*/ 44165 w 262"/>
                <a:gd name="T9" fmla="*/ 27888 h 291"/>
                <a:gd name="T10" fmla="*/ 40584 w 262"/>
                <a:gd name="T11" fmla="*/ 113875 h 291"/>
                <a:gd name="T12" fmla="*/ 29841 w 262"/>
                <a:gd name="T13" fmla="*/ 111551 h 291"/>
                <a:gd name="T14" fmla="*/ 20292 w 262"/>
                <a:gd name="T15" fmla="*/ 113875 h 291"/>
                <a:gd name="T16" fmla="*/ 14324 w 262"/>
                <a:gd name="T17" fmla="*/ 122009 h 291"/>
                <a:gd name="T18" fmla="*/ 11937 w 262"/>
                <a:gd name="T19" fmla="*/ 135952 h 291"/>
                <a:gd name="T20" fmla="*/ 5968 w 262"/>
                <a:gd name="T21" fmla="*/ 141762 h 291"/>
                <a:gd name="T22" fmla="*/ 0 w 262"/>
                <a:gd name="T23" fmla="*/ 149896 h 291"/>
                <a:gd name="T24" fmla="*/ 9549 w 262"/>
                <a:gd name="T25" fmla="*/ 163840 h 291"/>
                <a:gd name="T26" fmla="*/ 9549 w 262"/>
                <a:gd name="T27" fmla="*/ 169650 h 291"/>
                <a:gd name="T28" fmla="*/ 11937 w 262"/>
                <a:gd name="T29" fmla="*/ 177784 h 291"/>
                <a:gd name="T30" fmla="*/ 9549 w 262"/>
                <a:gd name="T31" fmla="*/ 185918 h 291"/>
                <a:gd name="T32" fmla="*/ 9549 w 262"/>
                <a:gd name="T33" fmla="*/ 205672 h 291"/>
                <a:gd name="T34" fmla="*/ 17905 w 262"/>
                <a:gd name="T35" fmla="*/ 230073 h 291"/>
                <a:gd name="T36" fmla="*/ 29841 w 262"/>
                <a:gd name="T37" fmla="*/ 244017 h 291"/>
                <a:gd name="T38" fmla="*/ 44165 w 262"/>
                <a:gd name="T39" fmla="*/ 263771 h 291"/>
                <a:gd name="T40" fmla="*/ 62070 w 262"/>
                <a:gd name="T41" fmla="*/ 283525 h 291"/>
                <a:gd name="T42" fmla="*/ 78781 w 262"/>
                <a:gd name="T43" fmla="*/ 307926 h 291"/>
                <a:gd name="T44" fmla="*/ 88331 w 262"/>
                <a:gd name="T45" fmla="*/ 319546 h 291"/>
                <a:gd name="T46" fmla="*/ 99073 w 262"/>
                <a:gd name="T47" fmla="*/ 324194 h 291"/>
                <a:gd name="T48" fmla="*/ 111010 w 262"/>
                <a:gd name="T49" fmla="*/ 324194 h 291"/>
                <a:gd name="T50" fmla="*/ 116978 w 262"/>
                <a:gd name="T51" fmla="*/ 327680 h 291"/>
                <a:gd name="T52" fmla="*/ 128915 w 262"/>
                <a:gd name="T53" fmla="*/ 338138 h 291"/>
                <a:gd name="T54" fmla="*/ 145626 w 262"/>
                <a:gd name="T55" fmla="*/ 338138 h 291"/>
                <a:gd name="T56" fmla="*/ 175467 w 262"/>
                <a:gd name="T57" fmla="*/ 338138 h 291"/>
                <a:gd name="T58" fmla="*/ 219633 w 262"/>
                <a:gd name="T59" fmla="*/ 335814 h 291"/>
                <a:gd name="T60" fmla="*/ 251861 w 262"/>
                <a:gd name="T61" fmla="*/ 330004 h 291"/>
                <a:gd name="T62" fmla="*/ 260217 w 262"/>
                <a:gd name="T63" fmla="*/ 327680 h 291"/>
                <a:gd name="T64" fmla="*/ 266185 w 262"/>
                <a:gd name="T65" fmla="*/ 324194 h 291"/>
                <a:gd name="T66" fmla="*/ 260217 w 262"/>
                <a:gd name="T67" fmla="*/ 302116 h 291"/>
                <a:gd name="T68" fmla="*/ 248281 w 262"/>
                <a:gd name="T69" fmla="*/ 283525 h 291"/>
                <a:gd name="T70" fmla="*/ 236344 w 262"/>
                <a:gd name="T71" fmla="*/ 269581 h 291"/>
                <a:gd name="T72" fmla="*/ 225601 w 262"/>
                <a:gd name="T73" fmla="*/ 263771 h 291"/>
                <a:gd name="T74" fmla="*/ 219633 w 262"/>
                <a:gd name="T75" fmla="*/ 257961 h 291"/>
                <a:gd name="T76" fmla="*/ 219633 w 262"/>
                <a:gd name="T77" fmla="*/ 252151 h 291"/>
                <a:gd name="T78" fmla="*/ 225601 w 262"/>
                <a:gd name="T79" fmla="*/ 244017 h 291"/>
                <a:gd name="T80" fmla="*/ 225601 w 262"/>
                <a:gd name="T81" fmla="*/ 213805 h 291"/>
                <a:gd name="T82" fmla="*/ 227988 w 262"/>
                <a:gd name="T83" fmla="*/ 202186 h 291"/>
                <a:gd name="T84" fmla="*/ 239925 w 262"/>
                <a:gd name="T85" fmla="*/ 189404 h 291"/>
                <a:gd name="T86" fmla="*/ 251861 w 262"/>
                <a:gd name="T87" fmla="*/ 177784 h 291"/>
                <a:gd name="T88" fmla="*/ 262604 w 262"/>
                <a:gd name="T89" fmla="*/ 161516 h 291"/>
                <a:gd name="T90" fmla="*/ 268573 w 262"/>
                <a:gd name="T91" fmla="*/ 144086 h 291"/>
                <a:gd name="T92" fmla="*/ 272154 w 262"/>
                <a:gd name="T93" fmla="*/ 133628 h 291"/>
                <a:gd name="T94" fmla="*/ 280509 w 262"/>
                <a:gd name="T95" fmla="*/ 119685 h 291"/>
                <a:gd name="T96" fmla="*/ 294833 w 262"/>
                <a:gd name="T97" fmla="*/ 105741 h 291"/>
                <a:gd name="T98" fmla="*/ 306770 w 262"/>
                <a:gd name="T99" fmla="*/ 97607 h 291"/>
                <a:gd name="T100" fmla="*/ 312738 w 262"/>
                <a:gd name="T101" fmla="*/ 91797 h 291"/>
                <a:gd name="T102" fmla="*/ 292446 w 262"/>
                <a:gd name="T103" fmla="*/ 49965 h 291"/>
                <a:gd name="T104" fmla="*/ 288865 w 262"/>
                <a:gd name="T105" fmla="*/ 41832 h 291"/>
                <a:gd name="T106" fmla="*/ 286477 w 262"/>
                <a:gd name="T107" fmla="*/ 31374 h 291"/>
                <a:gd name="T108" fmla="*/ 286477 w 262"/>
                <a:gd name="T109" fmla="*/ 22078 h 291"/>
                <a:gd name="T110" fmla="*/ 274541 w 262"/>
                <a:gd name="T111" fmla="*/ 11620 h 291"/>
                <a:gd name="T112" fmla="*/ 272154 w 262"/>
                <a:gd name="T113" fmla="*/ 0 h 2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2"/>
                <a:gd name="T172" fmla="*/ 0 h 291"/>
                <a:gd name="T173" fmla="*/ 262 w 262"/>
                <a:gd name="T174" fmla="*/ 291 h 2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2" h="291">
                  <a:moveTo>
                    <a:pt x="228" y="0"/>
                  </a:moveTo>
                  <a:lnTo>
                    <a:pt x="218" y="12"/>
                  </a:lnTo>
                  <a:lnTo>
                    <a:pt x="208" y="19"/>
                  </a:lnTo>
                  <a:lnTo>
                    <a:pt x="193" y="24"/>
                  </a:lnTo>
                  <a:lnTo>
                    <a:pt x="37" y="24"/>
                  </a:lnTo>
                  <a:lnTo>
                    <a:pt x="34" y="98"/>
                  </a:lnTo>
                  <a:lnTo>
                    <a:pt x="25" y="96"/>
                  </a:lnTo>
                  <a:lnTo>
                    <a:pt x="17" y="98"/>
                  </a:lnTo>
                  <a:lnTo>
                    <a:pt x="12" y="105"/>
                  </a:lnTo>
                  <a:lnTo>
                    <a:pt x="10" y="117"/>
                  </a:lnTo>
                  <a:lnTo>
                    <a:pt x="5" y="122"/>
                  </a:lnTo>
                  <a:lnTo>
                    <a:pt x="0" y="129"/>
                  </a:lnTo>
                  <a:lnTo>
                    <a:pt x="8" y="141"/>
                  </a:lnTo>
                  <a:lnTo>
                    <a:pt x="8" y="146"/>
                  </a:lnTo>
                  <a:lnTo>
                    <a:pt x="10" y="153"/>
                  </a:lnTo>
                  <a:lnTo>
                    <a:pt x="8" y="160"/>
                  </a:lnTo>
                  <a:lnTo>
                    <a:pt x="8" y="177"/>
                  </a:lnTo>
                  <a:lnTo>
                    <a:pt x="15" y="198"/>
                  </a:lnTo>
                  <a:lnTo>
                    <a:pt x="25" y="210"/>
                  </a:lnTo>
                  <a:lnTo>
                    <a:pt x="37" y="227"/>
                  </a:lnTo>
                  <a:lnTo>
                    <a:pt x="52" y="244"/>
                  </a:lnTo>
                  <a:lnTo>
                    <a:pt x="66" y="265"/>
                  </a:lnTo>
                  <a:lnTo>
                    <a:pt x="74" y="275"/>
                  </a:lnTo>
                  <a:lnTo>
                    <a:pt x="83" y="279"/>
                  </a:lnTo>
                  <a:lnTo>
                    <a:pt x="93" y="279"/>
                  </a:lnTo>
                  <a:lnTo>
                    <a:pt x="98" y="282"/>
                  </a:lnTo>
                  <a:lnTo>
                    <a:pt x="108" y="291"/>
                  </a:lnTo>
                  <a:lnTo>
                    <a:pt x="122" y="291"/>
                  </a:lnTo>
                  <a:lnTo>
                    <a:pt x="147" y="291"/>
                  </a:lnTo>
                  <a:lnTo>
                    <a:pt x="184" y="289"/>
                  </a:lnTo>
                  <a:lnTo>
                    <a:pt x="211" y="284"/>
                  </a:lnTo>
                  <a:lnTo>
                    <a:pt x="218" y="282"/>
                  </a:lnTo>
                  <a:lnTo>
                    <a:pt x="223" y="279"/>
                  </a:lnTo>
                  <a:lnTo>
                    <a:pt x="218" y="260"/>
                  </a:lnTo>
                  <a:lnTo>
                    <a:pt x="208" y="244"/>
                  </a:lnTo>
                  <a:lnTo>
                    <a:pt x="198" y="232"/>
                  </a:lnTo>
                  <a:lnTo>
                    <a:pt x="189" y="227"/>
                  </a:lnTo>
                  <a:lnTo>
                    <a:pt x="184" y="222"/>
                  </a:lnTo>
                  <a:lnTo>
                    <a:pt x="184" y="217"/>
                  </a:lnTo>
                  <a:lnTo>
                    <a:pt x="189" y="210"/>
                  </a:lnTo>
                  <a:lnTo>
                    <a:pt x="189" y="184"/>
                  </a:lnTo>
                  <a:lnTo>
                    <a:pt x="191" y="174"/>
                  </a:lnTo>
                  <a:lnTo>
                    <a:pt x="201" y="163"/>
                  </a:lnTo>
                  <a:lnTo>
                    <a:pt x="211" y="153"/>
                  </a:lnTo>
                  <a:lnTo>
                    <a:pt x="220" y="139"/>
                  </a:lnTo>
                  <a:lnTo>
                    <a:pt x="225" y="124"/>
                  </a:lnTo>
                  <a:lnTo>
                    <a:pt x="228" y="115"/>
                  </a:lnTo>
                  <a:lnTo>
                    <a:pt x="235" y="103"/>
                  </a:lnTo>
                  <a:lnTo>
                    <a:pt x="247" y="91"/>
                  </a:lnTo>
                  <a:lnTo>
                    <a:pt x="257" y="84"/>
                  </a:lnTo>
                  <a:lnTo>
                    <a:pt x="262" y="79"/>
                  </a:lnTo>
                  <a:lnTo>
                    <a:pt x="245" y="43"/>
                  </a:lnTo>
                  <a:lnTo>
                    <a:pt x="242" y="36"/>
                  </a:lnTo>
                  <a:lnTo>
                    <a:pt x="240" y="27"/>
                  </a:lnTo>
                  <a:lnTo>
                    <a:pt x="240" y="19"/>
                  </a:lnTo>
                  <a:lnTo>
                    <a:pt x="230" y="10"/>
                  </a:lnTo>
                  <a:lnTo>
                    <a:pt x="22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" name="Freeform 32"/>
            <p:cNvSpPr>
              <a:spLocks/>
            </p:cNvSpPr>
            <p:nvPr userDrawn="1"/>
          </p:nvSpPr>
          <p:spPr bwMode="auto">
            <a:xfrm>
              <a:off x="6676722" y="3868931"/>
              <a:ext cx="330175" cy="344959"/>
            </a:xfrm>
            <a:custGeom>
              <a:avLst/>
              <a:gdLst>
                <a:gd name="T0" fmla="*/ 46264 w 91"/>
                <a:gd name="T1" fmla="*/ 3522 h 96"/>
                <a:gd name="T2" fmla="*/ 75921 w 91"/>
                <a:gd name="T3" fmla="*/ 0 h 96"/>
                <a:gd name="T4" fmla="*/ 78293 w 91"/>
                <a:gd name="T5" fmla="*/ 14089 h 96"/>
                <a:gd name="T6" fmla="*/ 104391 w 91"/>
                <a:gd name="T7" fmla="*/ 14089 h 96"/>
                <a:gd name="T8" fmla="*/ 104391 w 91"/>
                <a:gd name="T9" fmla="*/ 34048 h 96"/>
                <a:gd name="T10" fmla="*/ 102019 w 91"/>
                <a:gd name="T11" fmla="*/ 34048 h 96"/>
                <a:gd name="T12" fmla="*/ 98460 w 91"/>
                <a:gd name="T13" fmla="*/ 36397 h 96"/>
                <a:gd name="T14" fmla="*/ 96087 w 91"/>
                <a:gd name="T15" fmla="*/ 39919 h 96"/>
                <a:gd name="T16" fmla="*/ 96087 w 91"/>
                <a:gd name="T17" fmla="*/ 50486 h 96"/>
                <a:gd name="T18" fmla="*/ 107950 w 91"/>
                <a:gd name="T19" fmla="*/ 50486 h 96"/>
                <a:gd name="T20" fmla="*/ 107950 w 91"/>
                <a:gd name="T21" fmla="*/ 64575 h 96"/>
                <a:gd name="T22" fmla="*/ 102019 w 91"/>
                <a:gd name="T23" fmla="*/ 82186 h 96"/>
                <a:gd name="T24" fmla="*/ 81852 w 91"/>
                <a:gd name="T25" fmla="*/ 90404 h 96"/>
                <a:gd name="T26" fmla="*/ 66431 w 91"/>
                <a:gd name="T27" fmla="*/ 92753 h 96"/>
                <a:gd name="T28" fmla="*/ 64058 w 91"/>
                <a:gd name="T29" fmla="*/ 84534 h 96"/>
                <a:gd name="T30" fmla="*/ 60499 w 91"/>
                <a:gd name="T31" fmla="*/ 92753 h 96"/>
                <a:gd name="T32" fmla="*/ 46264 w 91"/>
                <a:gd name="T33" fmla="*/ 98623 h 96"/>
                <a:gd name="T34" fmla="*/ 34402 w 91"/>
                <a:gd name="T35" fmla="*/ 112712 h 96"/>
                <a:gd name="T36" fmla="*/ 32029 w 91"/>
                <a:gd name="T37" fmla="*/ 100971 h 96"/>
                <a:gd name="T38" fmla="*/ 32029 w 91"/>
                <a:gd name="T39" fmla="*/ 98623 h 96"/>
                <a:gd name="T40" fmla="*/ 26098 w 91"/>
                <a:gd name="T41" fmla="*/ 92753 h 96"/>
                <a:gd name="T42" fmla="*/ 17794 w 91"/>
                <a:gd name="T43" fmla="*/ 84534 h 96"/>
                <a:gd name="T44" fmla="*/ 8304 w 91"/>
                <a:gd name="T45" fmla="*/ 76315 h 96"/>
                <a:gd name="T46" fmla="*/ 0 w 91"/>
                <a:gd name="T47" fmla="*/ 64575 h 96"/>
                <a:gd name="T48" fmla="*/ 0 w 91"/>
                <a:gd name="T49" fmla="*/ 59878 h 96"/>
                <a:gd name="T50" fmla="*/ 11863 w 91"/>
                <a:gd name="T51" fmla="*/ 23482 h 96"/>
                <a:gd name="T52" fmla="*/ 37960 w 91"/>
                <a:gd name="T53" fmla="*/ 25830 h 96"/>
                <a:gd name="T54" fmla="*/ 40333 w 91"/>
                <a:gd name="T55" fmla="*/ 25830 h 96"/>
                <a:gd name="T56" fmla="*/ 43892 w 91"/>
                <a:gd name="T57" fmla="*/ 19959 h 96"/>
                <a:gd name="T58" fmla="*/ 46264 w 91"/>
                <a:gd name="T59" fmla="*/ 3522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"/>
                <a:gd name="T91" fmla="*/ 0 h 96"/>
                <a:gd name="T92" fmla="*/ 91 w 91"/>
                <a:gd name="T93" fmla="*/ 96 h 9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" h="96">
                  <a:moveTo>
                    <a:pt x="39" y="3"/>
                  </a:moveTo>
                  <a:lnTo>
                    <a:pt x="64" y="0"/>
                  </a:lnTo>
                  <a:lnTo>
                    <a:pt x="66" y="12"/>
                  </a:lnTo>
                  <a:lnTo>
                    <a:pt x="88" y="12"/>
                  </a:lnTo>
                  <a:lnTo>
                    <a:pt x="88" y="29"/>
                  </a:lnTo>
                  <a:lnTo>
                    <a:pt x="86" y="29"/>
                  </a:lnTo>
                  <a:lnTo>
                    <a:pt x="83" y="31"/>
                  </a:lnTo>
                  <a:lnTo>
                    <a:pt x="81" y="34"/>
                  </a:lnTo>
                  <a:lnTo>
                    <a:pt x="81" y="43"/>
                  </a:lnTo>
                  <a:lnTo>
                    <a:pt x="91" y="43"/>
                  </a:lnTo>
                  <a:lnTo>
                    <a:pt x="91" y="55"/>
                  </a:lnTo>
                  <a:lnTo>
                    <a:pt x="86" y="70"/>
                  </a:lnTo>
                  <a:lnTo>
                    <a:pt x="69" y="77"/>
                  </a:lnTo>
                  <a:lnTo>
                    <a:pt x="56" y="79"/>
                  </a:lnTo>
                  <a:lnTo>
                    <a:pt x="54" y="72"/>
                  </a:lnTo>
                  <a:lnTo>
                    <a:pt x="51" y="79"/>
                  </a:lnTo>
                  <a:lnTo>
                    <a:pt x="39" y="84"/>
                  </a:lnTo>
                  <a:lnTo>
                    <a:pt x="29" y="96"/>
                  </a:lnTo>
                  <a:lnTo>
                    <a:pt x="27" y="86"/>
                  </a:lnTo>
                  <a:lnTo>
                    <a:pt x="27" y="84"/>
                  </a:lnTo>
                  <a:lnTo>
                    <a:pt x="22" y="79"/>
                  </a:lnTo>
                  <a:lnTo>
                    <a:pt x="15" y="72"/>
                  </a:lnTo>
                  <a:lnTo>
                    <a:pt x="7" y="65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0" y="20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7" y="17"/>
                  </a:lnTo>
                  <a:lnTo>
                    <a:pt x="39" y="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2" name="Freeform 33"/>
            <p:cNvSpPr>
              <a:spLocks/>
            </p:cNvSpPr>
            <p:nvPr userDrawn="1"/>
          </p:nvSpPr>
          <p:spPr bwMode="auto">
            <a:xfrm>
              <a:off x="6710713" y="3878648"/>
              <a:ext cx="106821" cy="63160"/>
            </a:xfrm>
            <a:custGeom>
              <a:avLst/>
              <a:gdLst>
                <a:gd name="T0" fmla="*/ 26495 w 29"/>
                <a:gd name="T1" fmla="*/ 0 h 17"/>
                <a:gd name="T2" fmla="*/ 14452 w 29"/>
                <a:gd name="T3" fmla="*/ 0 h 17"/>
                <a:gd name="T4" fmla="*/ 6022 w 29"/>
                <a:gd name="T5" fmla="*/ 6070 h 17"/>
                <a:gd name="T6" fmla="*/ 0 w 29"/>
                <a:gd name="T7" fmla="*/ 20637 h 17"/>
                <a:gd name="T8" fmla="*/ 28903 w 29"/>
                <a:gd name="T9" fmla="*/ 20637 h 17"/>
                <a:gd name="T10" fmla="*/ 32516 w 29"/>
                <a:gd name="T11" fmla="*/ 16995 h 17"/>
                <a:gd name="T12" fmla="*/ 34925 w 29"/>
                <a:gd name="T13" fmla="*/ 0 h 17"/>
                <a:gd name="T14" fmla="*/ 26495 w 29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2" y="0"/>
                  </a:moveTo>
                  <a:lnTo>
                    <a:pt x="12" y="0"/>
                  </a:lnTo>
                  <a:lnTo>
                    <a:pt x="5" y="5"/>
                  </a:lnTo>
                  <a:lnTo>
                    <a:pt x="0" y="17"/>
                  </a:lnTo>
                  <a:lnTo>
                    <a:pt x="24" y="17"/>
                  </a:lnTo>
                  <a:lnTo>
                    <a:pt x="27" y="14"/>
                  </a:lnTo>
                  <a:lnTo>
                    <a:pt x="29" y="0"/>
                  </a:lnTo>
                  <a:lnTo>
                    <a:pt x="2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3" name="Freeform 34"/>
            <p:cNvSpPr>
              <a:spLocks/>
            </p:cNvSpPr>
            <p:nvPr userDrawn="1"/>
          </p:nvSpPr>
          <p:spPr bwMode="auto">
            <a:xfrm>
              <a:off x="6778689" y="3776615"/>
              <a:ext cx="393294" cy="500437"/>
            </a:xfrm>
            <a:custGeom>
              <a:avLst/>
              <a:gdLst>
                <a:gd name="T0" fmla="*/ 15478 w 108"/>
                <a:gd name="T1" fmla="*/ 163513 h 141"/>
                <a:gd name="T2" fmla="*/ 0 w 108"/>
                <a:gd name="T3" fmla="*/ 147278 h 141"/>
                <a:gd name="T4" fmla="*/ 0 w 108"/>
                <a:gd name="T5" fmla="*/ 141479 h 141"/>
                <a:gd name="T6" fmla="*/ 9525 w 108"/>
                <a:gd name="T7" fmla="*/ 133362 h 141"/>
                <a:gd name="T8" fmla="*/ 11906 w 108"/>
                <a:gd name="T9" fmla="*/ 127563 h 141"/>
                <a:gd name="T10" fmla="*/ 20241 w 108"/>
                <a:gd name="T11" fmla="*/ 125244 h 141"/>
                <a:gd name="T12" fmla="*/ 26194 w 108"/>
                <a:gd name="T13" fmla="*/ 121765 h 141"/>
                <a:gd name="T14" fmla="*/ 29766 w 108"/>
                <a:gd name="T15" fmla="*/ 113647 h 141"/>
                <a:gd name="T16" fmla="*/ 32147 w 108"/>
                <a:gd name="T17" fmla="*/ 121765 h 141"/>
                <a:gd name="T18" fmla="*/ 47625 w 108"/>
                <a:gd name="T19" fmla="*/ 119446 h 141"/>
                <a:gd name="T20" fmla="*/ 58340 w 108"/>
                <a:gd name="T21" fmla="*/ 115967 h 141"/>
                <a:gd name="T22" fmla="*/ 67865 w 108"/>
                <a:gd name="T23" fmla="*/ 111328 h 141"/>
                <a:gd name="T24" fmla="*/ 70247 w 108"/>
                <a:gd name="T25" fmla="*/ 105530 h 141"/>
                <a:gd name="T26" fmla="*/ 73818 w 108"/>
                <a:gd name="T27" fmla="*/ 80017 h 141"/>
                <a:gd name="T28" fmla="*/ 61912 w 108"/>
                <a:gd name="T29" fmla="*/ 80017 h 141"/>
                <a:gd name="T30" fmla="*/ 61912 w 108"/>
                <a:gd name="T31" fmla="*/ 71899 h 141"/>
                <a:gd name="T32" fmla="*/ 64294 w 108"/>
                <a:gd name="T33" fmla="*/ 66101 h 141"/>
                <a:gd name="T34" fmla="*/ 67865 w 108"/>
                <a:gd name="T35" fmla="*/ 63782 h 141"/>
                <a:gd name="T36" fmla="*/ 70247 w 108"/>
                <a:gd name="T37" fmla="*/ 63782 h 141"/>
                <a:gd name="T38" fmla="*/ 70247 w 108"/>
                <a:gd name="T39" fmla="*/ 44067 h 141"/>
                <a:gd name="T40" fmla="*/ 44053 w 108"/>
                <a:gd name="T41" fmla="*/ 44067 h 141"/>
                <a:gd name="T42" fmla="*/ 41672 w 108"/>
                <a:gd name="T43" fmla="*/ 30151 h 141"/>
                <a:gd name="T44" fmla="*/ 70247 w 108"/>
                <a:gd name="T45" fmla="*/ 27832 h 141"/>
                <a:gd name="T46" fmla="*/ 102393 w 108"/>
                <a:gd name="T47" fmla="*/ 30151 h 141"/>
                <a:gd name="T48" fmla="*/ 102393 w 108"/>
                <a:gd name="T49" fmla="*/ 22034 h 141"/>
                <a:gd name="T50" fmla="*/ 102393 w 108"/>
                <a:gd name="T51" fmla="*/ 13916 h 141"/>
                <a:gd name="T52" fmla="*/ 114300 w 108"/>
                <a:gd name="T53" fmla="*/ 8118 h 141"/>
                <a:gd name="T54" fmla="*/ 122634 w 108"/>
                <a:gd name="T55" fmla="*/ 0 h 141"/>
                <a:gd name="T56" fmla="*/ 126206 w 108"/>
                <a:gd name="T57" fmla="*/ 3479 h 141"/>
                <a:gd name="T58" fmla="*/ 128587 w 108"/>
                <a:gd name="T59" fmla="*/ 13916 h 141"/>
                <a:gd name="T60" fmla="*/ 126206 w 108"/>
                <a:gd name="T61" fmla="*/ 27832 h 141"/>
                <a:gd name="T62" fmla="*/ 122634 w 108"/>
                <a:gd name="T63" fmla="*/ 53345 h 141"/>
                <a:gd name="T64" fmla="*/ 122634 w 108"/>
                <a:gd name="T65" fmla="*/ 69580 h 141"/>
                <a:gd name="T66" fmla="*/ 120253 w 108"/>
                <a:gd name="T67" fmla="*/ 83496 h 141"/>
                <a:gd name="T68" fmla="*/ 114300 w 108"/>
                <a:gd name="T69" fmla="*/ 93933 h 141"/>
                <a:gd name="T70" fmla="*/ 108346 w 108"/>
                <a:gd name="T71" fmla="*/ 111328 h 141"/>
                <a:gd name="T72" fmla="*/ 94059 w 108"/>
                <a:gd name="T73" fmla="*/ 133362 h 141"/>
                <a:gd name="T74" fmla="*/ 90487 w 108"/>
                <a:gd name="T75" fmla="*/ 141479 h 141"/>
                <a:gd name="T76" fmla="*/ 88106 w 108"/>
                <a:gd name="T77" fmla="*/ 149597 h 141"/>
                <a:gd name="T78" fmla="*/ 82153 w 108"/>
                <a:gd name="T79" fmla="*/ 151916 h 141"/>
                <a:gd name="T80" fmla="*/ 73818 w 108"/>
                <a:gd name="T81" fmla="*/ 149597 h 141"/>
                <a:gd name="T82" fmla="*/ 64294 w 108"/>
                <a:gd name="T83" fmla="*/ 149597 h 141"/>
                <a:gd name="T84" fmla="*/ 61912 w 108"/>
                <a:gd name="T85" fmla="*/ 151916 h 141"/>
                <a:gd name="T86" fmla="*/ 52387 w 108"/>
                <a:gd name="T87" fmla="*/ 155395 h 141"/>
                <a:gd name="T88" fmla="*/ 50006 w 108"/>
                <a:gd name="T89" fmla="*/ 151916 h 141"/>
                <a:gd name="T90" fmla="*/ 44053 w 108"/>
                <a:gd name="T91" fmla="*/ 151916 h 141"/>
                <a:gd name="T92" fmla="*/ 15478 w 108"/>
                <a:gd name="T93" fmla="*/ 163513 h 1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41"/>
                <a:gd name="T143" fmla="*/ 108 w 108"/>
                <a:gd name="T144" fmla="*/ 141 h 1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41">
                  <a:moveTo>
                    <a:pt x="13" y="141"/>
                  </a:moveTo>
                  <a:lnTo>
                    <a:pt x="0" y="127"/>
                  </a:lnTo>
                  <a:lnTo>
                    <a:pt x="0" y="122"/>
                  </a:lnTo>
                  <a:lnTo>
                    <a:pt x="8" y="115"/>
                  </a:lnTo>
                  <a:lnTo>
                    <a:pt x="10" y="110"/>
                  </a:lnTo>
                  <a:lnTo>
                    <a:pt x="17" y="108"/>
                  </a:lnTo>
                  <a:lnTo>
                    <a:pt x="22" y="105"/>
                  </a:lnTo>
                  <a:lnTo>
                    <a:pt x="25" y="98"/>
                  </a:lnTo>
                  <a:lnTo>
                    <a:pt x="27" y="105"/>
                  </a:lnTo>
                  <a:lnTo>
                    <a:pt x="40" y="103"/>
                  </a:lnTo>
                  <a:lnTo>
                    <a:pt x="49" y="100"/>
                  </a:lnTo>
                  <a:lnTo>
                    <a:pt x="57" y="96"/>
                  </a:lnTo>
                  <a:lnTo>
                    <a:pt x="59" y="91"/>
                  </a:lnTo>
                  <a:lnTo>
                    <a:pt x="62" y="69"/>
                  </a:lnTo>
                  <a:lnTo>
                    <a:pt x="52" y="69"/>
                  </a:lnTo>
                  <a:lnTo>
                    <a:pt x="52" y="62"/>
                  </a:lnTo>
                  <a:lnTo>
                    <a:pt x="54" y="57"/>
                  </a:lnTo>
                  <a:lnTo>
                    <a:pt x="57" y="55"/>
                  </a:lnTo>
                  <a:lnTo>
                    <a:pt x="59" y="55"/>
                  </a:lnTo>
                  <a:lnTo>
                    <a:pt x="59" y="38"/>
                  </a:lnTo>
                  <a:lnTo>
                    <a:pt x="37" y="38"/>
                  </a:lnTo>
                  <a:lnTo>
                    <a:pt x="35" y="26"/>
                  </a:lnTo>
                  <a:lnTo>
                    <a:pt x="59" y="24"/>
                  </a:lnTo>
                  <a:lnTo>
                    <a:pt x="86" y="26"/>
                  </a:lnTo>
                  <a:lnTo>
                    <a:pt x="86" y="19"/>
                  </a:lnTo>
                  <a:lnTo>
                    <a:pt x="86" y="12"/>
                  </a:lnTo>
                  <a:lnTo>
                    <a:pt x="96" y="7"/>
                  </a:lnTo>
                  <a:lnTo>
                    <a:pt x="103" y="0"/>
                  </a:lnTo>
                  <a:lnTo>
                    <a:pt x="106" y="3"/>
                  </a:lnTo>
                  <a:lnTo>
                    <a:pt x="108" y="12"/>
                  </a:lnTo>
                  <a:lnTo>
                    <a:pt x="106" y="24"/>
                  </a:lnTo>
                  <a:lnTo>
                    <a:pt x="103" y="46"/>
                  </a:lnTo>
                  <a:lnTo>
                    <a:pt x="103" y="60"/>
                  </a:lnTo>
                  <a:lnTo>
                    <a:pt x="101" y="72"/>
                  </a:lnTo>
                  <a:lnTo>
                    <a:pt x="96" y="81"/>
                  </a:lnTo>
                  <a:lnTo>
                    <a:pt x="91" y="96"/>
                  </a:lnTo>
                  <a:lnTo>
                    <a:pt x="79" y="115"/>
                  </a:lnTo>
                  <a:lnTo>
                    <a:pt x="76" y="122"/>
                  </a:lnTo>
                  <a:lnTo>
                    <a:pt x="74" y="129"/>
                  </a:lnTo>
                  <a:lnTo>
                    <a:pt x="69" y="131"/>
                  </a:lnTo>
                  <a:lnTo>
                    <a:pt x="62" y="129"/>
                  </a:lnTo>
                  <a:lnTo>
                    <a:pt x="54" y="129"/>
                  </a:lnTo>
                  <a:lnTo>
                    <a:pt x="52" y="131"/>
                  </a:lnTo>
                  <a:lnTo>
                    <a:pt x="44" y="134"/>
                  </a:lnTo>
                  <a:lnTo>
                    <a:pt x="42" y="131"/>
                  </a:lnTo>
                  <a:lnTo>
                    <a:pt x="37" y="131"/>
                  </a:lnTo>
                  <a:lnTo>
                    <a:pt x="13" y="14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4" name="Freeform 35"/>
            <p:cNvSpPr>
              <a:spLocks/>
            </p:cNvSpPr>
            <p:nvPr userDrawn="1"/>
          </p:nvSpPr>
          <p:spPr bwMode="auto">
            <a:xfrm>
              <a:off x="6778689" y="3776615"/>
              <a:ext cx="393294" cy="500437"/>
            </a:xfrm>
            <a:custGeom>
              <a:avLst/>
              <a:gdLst>
                <a:gd name="T0" fmla="*/ 15478 w 108"/>
                <a:gd name="T1" fmla="*/ 163513 h 141"/>
                <a:gd name="T2" fmla="*/ 0 w 108"/>
                <a:gd name="T3" fmla="*/ 147278 h 141"/>
                <a:gd name="T4" fmla="*/ 0 w 108"/>
                <a:gd name="T5" fmla="*/ 141479 h 141"/>
                <a:gd name="T6" fmla="*/ 9525 w 108"/>
                <a:gd name="T7" fmla="*/ 133362 h 141"/>
                <a:gd name="T8" fmla="*/ 11906 w 108"/>
                <a:gd name="T9" fmla="*/ 127563 h 141"/>
                <a:gd name="T10" fmla="*/ 20241 w 108"/>
                <a:gd name="T11" fmla="*/ 125244 h 141"/>
                <a:gd name="T12" fmla="*/ 26194 w 108"/>
                <a:gd name="T13" fmla="*/ 121765 h 141"/>
                <a:gd name="T14" fmla="*/ 29766 w 108"/>
                <a:gd name="T15" fmla="*/ 113647 h 141"/>
                <a:gd name="T16" fmla="*/ 32147 w 108"/>
                <a:gd name="T17" fmla="*/ 121765 h 141"/>
                <a:gd name="T18" fmla="*/ 47625 w 108"/>
                <a:gd name="T19" fmla="*/ 119446 h 141"/>
                <a:gd name="T20" fmla="*/ 58340 w 108"/>
                <a:gd name="T21" fmla="*/ 115967 h 141"/>
                <a:gd name="T22" fmla="*/ 67865 w 108"/>
                <a:gd name="T23" fmla="*/ 111328 h 141"/>
                <a:gd name="T24" fmla="*/ 70247 w 108"/>
                <a:gd name="T25" fmla="*/ 105530 h 141"/>
                <a:gd name="T26" fmla="*/ 73818 w 108"/>
                <a:gd name="T27" fmla="*/ 80017 h 141"/>
                <a:gd name="T28" fmla="*/ 61912 w 108"/>
                <a:gd name="T29" fmla="*/ 80017 h 141"/>
                <a:gd name="T30" fmla="*/ 61912 w 108"/>
                <a:gd name="T31" fmla="*/ 71899 h 141"/>
                <a:gd name="T32" fmla="*/ 64294 w 108"/>
                <a:gd name="T33" fmla="*/ 66101 h 141"/>
                <a:gd name="T34" fmla="*/ 67865 w 108"/>
                <a:gd name="T35" fmla="*/ 63782 h 141"/>
                <a:gd name="T36" fmla="*/ 70247 w 108"/>
                <a:gd name="T37" fmla="*/ 63782 h 141"/>
                <a:gd name="T38" fmla="*/ 70247 w 108"/>
                <a:gd name="T39" fmla="*/ 44067 h 141"/>
                <a:gd name="T40" fmla="*/ 44053 w 108"/>
                <a:gd name="T41" fmla="*/ 44067 h 141"/>
                <a:gd name="T42" fmla="*/ 41672 w 108"/>
                <a:gd name="T43" fmla="*/ 30151 h 141"/>
                <a:gd name="T44" fmla="*/ 70247 w 108"/>
                <a:gd name="T45" fmla="*/ 27832 h 141"/>
                <a:gd name="T46" fmla="*/ 102393 w 108"/>
                <a:gd name="T47" fmla="*/ 30151 h 141"/>
                <a:gd name="T48" fmla="*/ 102393 w 108"/>
                <a:gd name="T49" fmla="*/ 22034 h 141"/>
                <a:gd name="T50" fmla="*/ 102393 w 108"/>
                <a:gd name="T51" fmla="*/ 13916 h 141"/>
                <a:gd name="T52" fmla="*/ 114300 w 108"/>
                <a:gd name="T53" fmla="*/ 8118 h 141"/>
                <a:gd name="T54" fmla="*/ 122634 w 108"/>
                <a:gd name="T55" fmla="*/ 0 h 141"/>
                <a:gd name="T56" fmla="*/ 126206 w 108"/>
                <a:gd name="T57" fmla="*/ 3479 h 141"/>
                <a:gd name="T58" fmla="*/ 128587 w 108"/>
                <a:gd name="T59" fmla="*/ 13916 h 141"/>
                <a:gd name="T60" fmla="*/ 126206 w 108"/>
                <a:gd name="T61" fmla="*/ 27832 h 141"/>
                <a:gd name="T62" fmla="*/ 122634 w 108"/>
                <a:gd name="T63" fmla="*/ 53345 h 141"/>
                <a:gd name="T64" fmla="*/ 122634 w 108"/>
                <a:gd name="T65" fmla="*/ 69580 h 141"/>
                <a:gd name="T66" fmla="*/ 120253 w 108"/>
                <a:gd name="T67" fmla="*/ 83496 h 141"/>
                <a:gd name="T68" fmla="*/ 114300 w 108"/>
                <a:gd name="T69" fmla="*/ 93933 h 141"/>
                <a:gd name="T70" fmla="*/ 108346 w 108"/>
                <a:gd name="T71" fmla="*/ 111328 h 141"/>
                <a:gd name="T72" fmla="*/ 94059 w 108"/>
                <a:gd name="T73" fmla="*/ 133362 h 141"/>
                <a:gd name="T74" fmla="*/ 90487 w 108"/>
                <a:gd name="T75" fmla="*/ 141479 h 141"/>
                <a:gd name="T76" fmla="*/ 88106 w 108"/>
                <a:gd name="T77" fmla="*/ 149597 h 141"/>
                <a:gd name="T78" fmla="*/ 82153 w 108"/>
                <a:gd name="T79" fmla="*/ 151916 h 141"/>
                <a:gd name="T80" fmla="*/ 73818 w 108"/>
                <a:gd name="T81" fmla="*/ 149597 h 141"/>
                <a:gd name="T82" fmla="*/ 64294 w 108"/>
                <a:gd name="T83" fmla="*/ 149597 h 141"/>
                <a:gd name="T84" fmla="*/ 61912 w 108"/>
                <a:gd name="T85" fmla="*/ 151916 h 141"/>
                <a:gd name="T86" fmla="*/ 52387 w 108"/>
                <a:gd name="T87" fmla="*/ 155395 h 141"/>
                <a:gd name="T88" fmla="*/ 50006 w 108"/>
                <a:gd name="T89" fmla="*/ 151916 h 141"/>
                <a:gd name="T90" fmla="*/ 44053 w 108"/>
                <a:gd name="T91" fmla="*/ 151916 h 141"/>
                <a:gd name="T92" fmla="*/ 15478 w 108"/>
                <a:gd name="T93" fmla="*/ 163513 h 1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41"/>
                <a:gd name="T143" fmla="*/ 108 w 108"/>
                <a:gd name="T144" fmla="*/ 141 h 1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41">
                  <a:moveTo>
                    <a:pt x="13" y="141"/>
                  </a:moveTo>
                  <a:lnTo>
                    <a:pt x="0" y="127"/>
                  </a:lnTo>
                  <a:lnTo>
                    <a:pt x="0" y="122"/>
                  </a:lnTo>
                  <a:lnTo>
                    <a:pt x="8" y="115"/>
                  </a:lnTo>
                  <a:lnTo>
                    <a:pt x="10" y="110"/>
                  </a:lnTo>
                  <a:lnTo>
                    <a:pt x="17" y="108"/>
                  </a:lnTo>
                  <a:lnTo>
                    <a:pt x="22" y="105"/>
                  </a:lnTo>
                  <a:lnTo>
                    <a:pt x="25" y="98"/>
                  </a:lnTo>
                  <a:lnTo>
                    <a:pt x="27" y="105"/>
                  </a:lnTo>
                  <a:lnTo>
                    <a:pt x="40" y="103"/>
                  </a:lnTo>
                  <a:lnTo>
                    <a:pt x="49" y="100"/>
                  </a:lnTo>
                  <a:lnTo>
                    <a:pt x="57" y="96"/>
                  </a:lnTo>
                  <a:lnTo>
                    <a:pt x="59" y="91"/>
                  </a:lnTo>
                  <a:lnTo>
                    <a:pt x="62" y="69"/>
                  </a:lnTo>
                  <a:lnTo>
                    <a:pt x="52" y="69"/>
                  </a:lnTo>
                  <a:lnTo>
                    <a:pt x="52" y="62"/>
                  </a:lnTo>
                  <a:lnTo>
                    <a:pt x="54" y="57"/>
                  </a:lnTo>
                  <a:lnTo>
                    <a:pt x="57" y="55"/>
                  </a:lnTo>
                  <a:lnTo>
                    <a:pt x="59" y="55"/>
                  </a:lnTo>
                  <a:lnTo>
                    <a:pt x="59" y="38"/>
                  </a:lnTo>
                  <a:lnTo>
                    <a:pt x="37" y="38"/>
                  </a:lnTo>
                  <a:lnTo>
                    <a:pt x="35" y="26"/>
                  </a:lnTo>
                  <a:lnTo>
                    <a:pt x="59" y="24"/>
                  </a:lnTo>
                  <a:lnTo>
                    <a:pt x="86" y="26"/>
                  </a:lnTo>
                  <a:lnTo>
                    <a:pt x="86" y="19"/>
                  </a:lnTo>
                  <a:lnTo>
                    <a:pt x="86" y="12"/>
                  </a:lnTo>
                  <a:lnTo>
                    <a:pt x="96" y="7"/>
                  </a:lnTo>
                  <a:lnTo>
                    <a:pt x="103" y="0"/>
                  </a:lnTo>
                  <a:lnTo>
                    <a:pt x="106" y="3"/>
                  </a:lnTo>
                  <a:lnTo>
                    <a:pt x="108" y="12"/>
                  </a:lnTo>
                  <a:lnTo>
                    <a:pt x="106" y="24"/>
                  </a:lnTo>
                  <a:lnTo>
                    <a:pt x="103" y="46"/>
                  </a:lnTo>
                  <a:lnTo>
                    <a:pt x="103" y="60"/>
                  </a:lnTo>
                  <a:lnTo>
                    <a:pt x="101" y="72"/>
                  </a:lnTo>
                  <a:lnTo>
                    <a:pt x="96" y="81"/>
                  </a:lnTo>
                  <a:lnTo>
                    <a:pt x="91" y="96"/>
                  </a:lnTo>
                  <a:lnTo>
                    <a:pt x="79" y="115"/>
                  </a:lnTo>
                  <a:lnTo>
                    <a:pt x="76" y="122"/>
                  </a:lnTo>
                  <a:lnTo>
                    <a:pt x="74" y="129"/>
                  </a:lnTo>
                  <a:lnTo>
                    <a:pt x="69" y="131"/>
                  </a:lnTo>
                  <a:lnTo>
                    <a:pt x="62" y="129"/>
                  </a:lnTo>
                  <a:lnTo>
                    <a:pt x="54" y="129"/>
                  </a:lnTo>
                  <a:lnTo>
                    <a:pt x="52" y="131"/>
                  </a:lnTo>
                  <a:lnTo>
                    <a:pt x="44" y="134"/>
                  </a:lnTo>
                  <a:lnTo>
                    <a:pt x="42" y="131"/>
                  </a:lnTo>
                  <a:lnTo>
                    <a:pt x="37" y="131"/>
                  </a:lnTo>
                  <a:lnTo>
                    <a:pt x="13" y="14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5" name="Freeform 36"/>
            <p:cNvSpPr>
              <a:spLocks/>
            </p:cNvSpPr>
            <p:nvPr userDrawn="1"/>
          </p:nvSpPr>
          <p:spPr bwMode="auto">
            <a:xfrm>
              <a:off x="6827244" y="4364507"/>
              <a:ext cx="568092" cy="646192"/>
            </a:xfrm>
            <a:custGeom>
              <a:avLst/>
              <a:gdLst>
                <a:gd name="T0" fmla="*/ 8334 w 156"/>
                <a:gd name="T1" fmla="*/ 5833 h 181"/>
                <a:gd name="T2" fmla="*/ 34528 w 156"/>
                <a:gd name="T3" fmla="*/ 2333 h 181"/>
                <a:gd name="T4" fmla="*/ 60722 w 156"/>
                <a:gd name="T5" fmla="*/ 0 h 181"/>
                <a:gd name="T6" fmla="*/ 78581 w 156"/>
                <a:gd name="T7" fmla="*/ 0 h 181"/>
                <a:gd name="T8" fmla="*/ 89297 w 156"/>
                <a:gd name="T9" fmla="*/ 30329 h 181"/>
                <a:gd name="T10" fmla="*/ 121443 w 156"/>
                <a:gd name="T11" fmla="*/ 36162 h 181"/>
                <a:gd name="T12" fmla="*/ 125015 w 156"/>
                <a:gd name="T13" fmla="*/ 16331 h 181"/>
                <a:gd name="T14" fmla="*/ 145256 w 156"/>
                <a:gd name="T15" fmla="*/ 16331 h 181"/>
                <a:gd name="T16" fmla="*/ 145256 w 156"/>
                <a:gd name="T17" fmla="*/ 22164 h 181"/>
                <a:gd name="T18" fmla="*/ 159543 w 156"/>
                <a:gd name="T19" fmla="*/ 22164 h 181"/>
                <a:gd name="T20" fmla="*/ 159543 w 156"/>
                <a:gd name="T21" fmla="*/ 41994 h 181"/>
                <a:gd name="T22" fmla="*/ 163115 w 156"/>
                <a:gd name="T23" fmla="*/ 50160 h 181"/>
                <a:gd name="T24" fmla="*/ 165496 w 156"/>
                <a:gd name="T25" fmla="*/ 58325 h 181"/>
                <a:gd name="T26" fmla="*/ 165496 w 156"/>
                <a:gd name="T27" fmla="*/ 68824 h 181"/>
                <a:gd name="T28" fmla="*/ 163115 w 156"/>
                <a:gd name="T29" fmla="*/ 80489 h 181"/>
                <a:gd name="T30" fmla="*/ 183356 w 156"/>
                <a:gd name="T31" fmla="*/ 82822 h 181"/>
                <a:gd name="T32" fmla="*/ 183356 w 156"/>
                <a:gd name="T33" fmla="*/ 118983 h 181"/>
                <a:gd name="T34" fmla="*/ 157162 w 156"/>
                <a:gd name="T35" fmla="*/ 118983 h 181"/>
                <a:gd name="T36" fmla="*/ 159543 w 156"/>
                <a:gd name="T37" fmla="*/ 183141 h 181"/>
                <a:gd name="T38" fmla="*/ 163115 w 156"/>
                <a:gd name="T39" fmla="*/ 188973 h 181"/>
                <a:gd name="T40" fmla="*/ 171450 w 156"/>
                <a:gd name="T41" fmla="*/ 197139 h 181"/>
                <a:gd name="T42" fmla="*/ 185737 w 156"/>
                <a:gd name="T43" fmla="*/ 202971 h 181"/>
                <a:gd name="T44" fmla="*/ 145256 w 156"/>
                <a:gd name="T45" fmla="*/ 211137 h 181"/>
                <a:gd name="T46" fmla="*/ 127397 w 156"/>
                <a:gd name="T47" fmla="*/ 208804 h 181"/>
                <a:gd name="T48" fmla="*/ 115490 w 156"/>
                <a:gd name="T49" fmla="*/ 205304 h 181"/>
                <a:gd name="T50" fmla="*/ 107156 w 156"/>
                <a:gd name="T51" fmla="*/ 202971 h 181"/>
                <a:gd name="T52" fmla="*/ 46434 w 156"/>
                <a:gd name="T53" fmla="*/ 202971 h 181"/>
                <a:gd name="T54" fmla="*/ 36909 w 156"/>
                <a:gd name="T55" fmla="*/ 202971 h 181"/>
                <a:gd name="T56" fmla="*/ 28575 w 156"/>
                <a:gd name="T57" fmla="*/ 194806 h 181"/>
                <a:gd name="T58" fmla="*/ 20241 w 156"/>
                <a:gd name="T59" fmla="*/ 191306 h 181"/>
                <a:gd name="T60" fmla="*/ 0 w 156"/>
                <a:gd name="T61" fmla="*/ 191306 h 181"/>
                <a:gd name="T62" fmla="*/ 14287 w 156"/>
                <a:gd name="T63" fmla="*/ 132981 h 181"/>
                <a:gd name="T64" fmla="*/ 20241 w 156"/>
                <a:gd name="T65" fmla="*/ 118983 h 181"/>
                <a:gd name="T66" fmla="*/ 26194 w 156"/>
                <a:gd name="T67" fmla="*/ 104985 h 181"/>
                <a:gd name="T68" fmla="*/ 34528 w 156"/>
                <a:gd name="T69" fmla="*/ 92154 h 181"/>
                <a:gd name="T70" fmla="*/ 40481 w 156"/>
                <a:gd name="T71" fmla="*/ 86321 h 181"/>
                <a:gd name="T72" fmla="*/ 40481 w 156"/>
                <a:gd name="T73" fmla="*/ 72323 h 181"/>
                <a:gd name="T74" fmla="*/ 32147 w 156"/>
                <a:gd name="T75" fmla="*/ 50160 h 181"/>
                <a:gd name="T76" fmla="*/ 20241 w 156"/>
                <a:gd name="T77" fmla="*/ 18664 h 181"/>
                <a:gd name="T78" fmla="*/ 8334 w 156"/>
                <a:gd name="T79" fmla="*/ 13998 h 181"/>
                <a:gd name="T80" fmla="*/ 8334 w 156"/>
                <a:gd name="T81" fmla="*/ 5833 h 1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"/>
                <a:gd name="T124" fmla="*/ 0 h 181"/>
                <a:gd name="T125" fmla="*/ 156 w 156"/>
                <a:gd name="T126" fmla="*/ 181 h 1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" h="181">
                  <a:moveTo>
                    <a:pt x="7" y="5"/>
                  </a:moveTo>
                  <a:lnTo>
                    <a:pt x="29" y="2"/>
                  </a:lnTo>
                  <a:lnTo>
                    <a:pt x="51" y="0"/>
                  </a:lnTo>
                  <a:lnTo>
                    <a:pt x="66" y="0"/>
                  </a:lnTo>
                  <a:lnTo>
                    <a:pt x="75" y="26"/>
                  </a:lnTo>
                  <a:lnTo>
                    <a:pt x="102" y="31"/>
                  </a:lnTo>
                  <a:lnTo>
                    <a:pt x="105" y="14"/>
                  </a:lnTo>
                  <a:lnTo>
                    <a:pt x="122" y="14"/>
                  </a:lnTo>
                  <a:lnTo>
                    <a:pt x="122" y="19"/>
                  </a:lnTo>
                  <a:lnTo>
                    <a:pt x="134" y="19"/>
                  </a:lnTo>
                  <a:lnTo>
                    <a:pt x="134" y="36"/>
                  </a:lnTo>
                  <a:lnTo>
                    <a:pt x="137" y="43"/>
                  </a:lnTo>
                  <a:lnTo>
                    <a:pt x="139" y="50"/>
                  </a:lnTo>
                  <a:lnTo>
                    <a:pt x="139" y="59"/>
                  </a:lnTo>
                  <a:lnTo>
                    <a:pt x="137" y="69"/>
                  </a:lnTo>
                  <a:lnTo>
                    <a:pt x="154" y="71"/>
                  </a:lnTo>
                  <a:lnTo>
                    <a:pt x="154" y="102"/>
                  </a:lnTo>
                  <a:lnTo>
                    <a:pt x="132" y="102"/>
                  </a:lnTo>
                  <a:lnTo>
                    <a:pt x="134" y="157"/>
                  </a:lnTo>
                  <a:lnTo>
                    <a:pt x="137" y="162"/>
                  </a:lnTo>
                  <a:lnTo>
                    <a:pt x="144" y="169"/>
                  </a:lnTo>
                  <a:lnTo>
                    <a:pt x="156" y="174"/>
                  </a:lnTo>
                  <a:lnTo>
                    <a:pt x="122" y="181"/>
                  </a:lnTo>
                  <a:lnTo>
                    <a:pt x="107" y="179"/>
                  </a:lnTo>
                  <a:lnTo>
                    <a:pt x="97" y="176"/>
                  </a:lnTo>
                  <a:lnTo>
                    <a:pt x="90" y="174"/>
                  </a:lnTo>
                  <a:lnTo>
                    <a:pt x="39" y="174"/>
                  </a:lnTo>
                  <a:lnTo>
                    <a:pt x="31" y="174"/>
                  </a:lnTo>
                  <a:lnTo>
                    <a:pt x="24" y="167"/>
                  </a:lnTo>
                  <a:lnTo>
                    <a:pt x="17" y="164"/>
                  </a:lnTo>
                  <a:lnTo>
                    <a:pt x="0" y="164"/>
                  </a:lnTo>
                  <a:lnTo>
                    <a:pt x="12" y="114"/>
                  </a:lnTo>
                  <a:lnTo>
                    <a:pt x="17" y="102"/>
                  </a:lnTo>
                  <a:lnTo>
                    <a:pt x="22" y="90"/>
                  </a:lnTo>
                  <a:lnTo>
                    <a:pt x="29" y="79"/>
                  </a:lnTo>
                  <a:lnTo>
                    <a:pt x="34" y="74"/>
                  </a:lnTo>
                  <a:lnTo>
                    <a:pt x="34" y="62"/>
                  </a:lnTo>
                  <a:lnTo>
                    <a:pt x="27" y="43"/>
                  </a:lnTo>
                  <a:lnTo>
                    <a:pt x="17" y="16"/>
                  </a:lnTo>
                  <a:lnTo>
                    <a:pt x="7" y="12"/>
                  </a:lnTo>
                  <a:lnTo>
                    <a:pt x="7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6" name="Freeform 37"/>
            <p:cNvSpPr>
              <a:spLocks/>
            </p:cNvSpPr>
            <p:nvPr userDrawn="1"/>
          </p:nvSpPr>
          <p:spPr bwMode="auto">
            <a:xfrm>
              <a:off x="6841810" y="3708595"/>
              <a:ext cx="1111912" cy="1064035"/>
            </a:xfrm>
            <a:custGeom>
              <a:avLst/>
              <a:gdLst>
                <a:gd name="T0" fmla="*/ 32288 w 304"/>
                <a:gd name="T1" fmla="*/ 178498 h 298"/>
                <a:gd name="T2" fmla="*/ 56205 w 304"/>
                <a:gd name="T3" fmla="*/ 172665 h 298"/>
                <a:gd name="T4" fmla="*/ 64576 w 304"/>
                <a:gd name="T5" fmla="*/ 174998 h 298"/>
                <a:gd name="T6" fmla="*/ 74143 w 304"/>
                <a:gd name="T7" fmla="*/ 160998 h 298"/>
                <a:gd name="T8" fmla="*/ 94472 w 304"/>
                <a:gd name="T9" fmla="*/ 116665 h 298"/>
                <a:gd name="T10" fmla="*/ 100451 w 304"/>
                <a:gd name="T11" fmla="*/ 97999 h 298"/>
                <a:gd name="T12" fmla="*/ 102843 w 304"/>
                <a:gd name="T13" fmla="*/ 69999 h 298"/>
                <a:gd name="T14" fmla="*/ 108822 w 304"/>
                <a:gd name="T15" fmla="*/ 36166 h 298"/>
                <a:gd name="T16" fmla="*/ 102843 w 304"/>
                <a:gd name="T17" fmla="*/ 22166 h 298"/>
                <a:gd name="T18" fmla="*/ 114801 w 304"/>
                <a:gd name="T19" fmla="*/ 5833 h 298"/>
                <a:gd name="T20" fmla="*/ 129152 w 304"/>
                <a:gd name="T21" fmla="*/ 5833 h 298"/>
                <a:gd name="T22" fmla="*/ 149481 w 304"/>
                <a:gd name="T23" fmla="*/ 16333 h 298"/>
                <a:gd name="T24" fmla="*/ 191336 w 304"/>
                <a:gd name="T25" fmla="*/ 11667 h 298"/>
                <a:gd name="T26" fmla="*/ 264283 w 304"/>
                <a:gd name="T27" fmla="*/ 5833 h 298"/>
                <a:gd name="T28" fmla="*/ 296570 w 304"/>
                <a:gd name="T29" fmla="*/ 19833 h 298"/>
                <a:gd name="T30" fmla="*/ 351580 w 304"/>
                <a:gd name="T31" fmla="*/ 33833 h 298"/>
                <a:gd name="T32" fmla="*/ 345600 w 304"/>
                <a:gd name="T33" fmla="*/ 47833 h 298"/>
                <a:gd name="T34" fmla="*/ 343209 w 304"/>
                <a:gd name="T35" fmla="*/ 66499 h 298"/>
                <a:gd name="T36" fmla="*/ 327663 w 304"/>
                <a:gd name="T37" fmla="*/ 136499 h 298"/>
                <a:gd name="T38" fmla="*/ 357559 w 304"/>
                <a:gd name="T39" fmla="*/ 261331 h 298"/>
                <a:gd name="T40" fmla="*/ 339621 w 304"/>
                <a:gd name="T41" fmla="*/ 261331 h 298"/>
                <a:gd name="T42" fmla="*/ 325271 w 304"/>
                <a:gd name="T43" fmla="*/ 272997 h 298"/>
                <a:gd name="T44" fmla="*/ 331250 w 304"/>
                <a:gd name="T45" fmla="*/ 303330 h 298"/>
                <a:gd name="T46" fmla="*/ 363538 w 304"/>
                <a:gd name="T47" fmla="*/ 328997 h 298"/>
                <a:gd name="T48" fmla="*/ 349188 w 304"/>
                <a:gd name="T49" fmla="*/ 347663 h 298"/>
                <a:gd name="T50" fmla="*/ 319292 w 304"/>
                <a:gd name="T51" fmla="*/ 331330 h 298"/>
                <a:gd name="T52" fmla="*/ 298962 w 304"/>
                <a:gd name="T53" fmla="*/ 311497 h 298"/>
                <a:gd name="T54" fmla="*/ 296570 w 304"/>
                <a:gd name="T55" fmla="*/ 303330 h 298"/>
                <a:gd name="T56" fmla="*/ 290591 w 304"/>
                <a:gd name="T57" fmla="*/ 311497 h 298"/>
                <a:gd name="T58" fmla="*/ 234386 w 304"/>
                <a:gd name="T59" fmla="*/ 303330 h 298"/>
                <a:gd name="T60" fmla="*/ 222428 w 304"/>
                <a:gd name="T61" fmla="*/ 295164 h 298"/>
                <a:gd name="T62" fmla="*/ 199707 w 304"/>
                <a:gd name="T63" fmla="*/ 292830 h 298"/>
                <a:gd name="T64" fmla="*/ 159048 w 304"/>
                <a:gd name="T65" fmla="*/ 295164 h 298"/>
                <a:gd name="T66" fmla="*/ 161440 w 304"/>
                <a:gd name="T67" fmla="*/ 272997 h 298"/>
                <a:gd name="T68" fmla="*/ 155460 w 304"/>
                <a:gd name="T69" fmla="*/ 256664 h 298"/>
                <a:gd name="T70" fmla="*/ 141110 w 304"/>
                <a:gd name="T71" fmla="*/ 236831 h 298"/>
                <a:gd name="T72" fmla="*/ 120781 w 304"/>
                <a:gd name="T73" fmla="*/ 230998 h 298"/>
                <a:gd name="T74" fmla="*/ 84905 w 304"/>
                <a:gd name="T75" fmla="*/ 244997 h 298"/>
                <a:gd name="T76" fmla="*/ 56205 w 304"/>
                <a:gd name="T77" fmla="*/ 214664 h 298"/>
                <a:gd name="T78" fmla="*/ 3588 w 304"/>
                <a:gd name="T79" fmla="*/ 220498 h 2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4"/>
                <a:gd name="T121" fmla="*/ 0 h 298"/>
                <a:gd name="T122" fmla="*/ 304 w 304"/>
                <a:gd name="T123" fmla="*/ 298 h 29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4" h="298">
                  <a:moveTo>
                    <a:pt x="0" y="177"/>
                  </a:moveTo>
                  <a:lnTo>
                    <a:pt x="27" y="153"/>
                  </a:lnTo>
                  <a:lnTo>
                    <a:pt x="32" y="150"/>
                  </a:lnTo>
                  <a:lnTo>
                    <a:pt x="47" y="148"/>
                  </a:lnTo>
                  <a:lnTo>
                    <a:pt x="49" y="150"/>
                  </a:lnTo>
                  <a:lnTo>
                    <a:pt x="54" y="150"/>
                  </a:lnTo>
                  <a:lnTo>
                    <a:pt x="59" y="143"/>
                  </a:lnTo>
                  <a:lnTo>
                    <a:pt x="62" y="138"/>
                  </a:lnTo>
                  <a:lnTo>
                    <a:pt x="69" y="122"/>
                  </a:lnTo>
                  <a:lnTo>
                    <a:pt x="79" y="100"/>
                  </a:lnTo>
                  <a:lnTo>
                    <a:pt x="81" y="96"/>
                  </a:lnTo>
                  <a:lnTo>
                    <a:pt x="84" y="84"/>
                  </a:lnTo>
                  <a:lnTo>
                    <a:pt x="86" y="76"/>
                  </a:lnTo>
                  <a:lnTo>
                    <a:pt x="86" y="60"/>
                  </a:lnTo>
                  <a:lnTo>
                    <a:pt x="89" y="38"/>
                  </a:lnTo>
                  <a:lnTo>
                    <a:pt x="91" y="31"/>
                  </a:lnTo>
                  <a:lnTo>
                    <a:pt x="91" y="24"/>
                  </a:lnTo>
                  <a:lnTo>
                    <a:pt x="86" y="19"/>
                  </a:lnTo>
                  <a:lnTo>
                    <a:pt x="91" y="12"/>
                  </a:lnTo>
                  <a:lnTo>
                    <a:pt x="96" y="5"/>
                  </a:lnTo>
                  <a:lnTo>
                    <a:pt x="101" y="5"/>
                  </a:lnTo>
                  <a:lnTo>
                    <a:pt x="108" y="5"/>
                  </a:lnTo>
                  <a:lnTo>
                    <a:pt x="115" y="17"/>
                  </a:lnTo>
                  <a:lnTo>
                    <a:pt x="125" y="14"/>
                  </a:lnTo>
                  <a:lnTo>
                    <a:pt x="145" y="14"/>
                  </a:lnTo>
                  <a:lnTo>
                    <a:pt x="160" y="10"/>
                  </a:lnTo>
                  <a:lnTo>
                    <a:pt x="216" y="0"/>
                  </a:lnTo>
                  <a:lnTo>
                    <a:pt x="221" y="5"/>
                  </a:lnTo>
                  <a:lnTo>
                    <a:pt x="240" y="17"/>
                  </a:lnTo>
                  <a:lnTo>
                    <a:pt x="248" y="17"/>
                  </a:lnTo>
                  <a:lnTo>
                    <a:pt x="260" y="26"/>
                  </a:lnTo>
                  <a:lnTo>
                    <a:pt x="294" y="29"/>
                  </a:lnTo>
                  <a:lnTo>
                    <a:pt x="292" y="31"/>
                  </a:lnTo>
                  <a:lnTo>
                    <a:pt x="289" y="41"/>
                  </a:lnTo>
                  <a:lnTo>
                    <a:pt x="287" y="45"/>
                  </a:lnTo>
                  <a:lnTo>
                    <a:pt x="287" y="57"/>
                  </a:lnTo>
                  <a:lnTo>
                    <a:pt x="274" y="84"/>
                  </a:lnTo>
                  <a:lnTo>
                    <a:pt x="274" y="117"/>
                  </a:lnTo>
                  <a:lnTo>
                    <a:pt x="299" y="222"/>
                  </a:lnTo>
                  <a:lnTo>
                    <a:pt x="299" y="224"/>
                  </a:lnTo>
                  <a:lnTo>
                    <a:pt x="294" y="224"/>
                  </a:lnTo>
                  <a:lnTo>
                    <a:pt x="284" y="224"/>
                  </a:lnTo>
                  <a:lnTo>
                    <a:pt x="274" y="229"/>
                  </a:lnTo>
                  <a:lnTo>
                    <a:pt x="272" y="234"/>
                  </a:lnTo>
                  <a:lnTo>
                    <a:pt x="272" y="241"/>
                  </a:lnTo>
                  <a:lnTo>
                    <a:pt x="277" y="260"/>
                  </a:lnTo>
                  <a:lnTo>
                    <a:pt x="287" y="279"/>
                  </a:lnTo>
                  <a:lnTo>
                    <a:pt x="304" y="282"/>
                  </a:lnTo>
                  <a:lnTo>
                    <a:pt x="304" y="298"/>
                  </a:lnTo>
                  <a:lnTo>
                    <a:pt x="292" y="298"/>
                  </a:lnTo>
                  <a:lnTo>
                    <a:pt x="282" y="294"/>
                  </a:lnTo>
                  <a:lnTo>
                    <a:pt x="267" y="284"/>
                  </a:lnTo>
                  <a:lnTo>
                    <a:pt x="255" y="267"/>
                  </a:lnTo>
                  <a:lnTo>
                    <a:pt x="250" y="267"/>
                  </a:lnTo>
                  <a:lnTo>
                    <a:pt x="248" y="265"/>
                  </a:lnTo>
                  <a:lnTo>
                    <a:pt x="248" y="260"/>
                  </a:lnTo>
                  <a:lnTo>
                    <a:pt x="245" y="265"/>
                  </a:lnTo>
                  <a:lnTo>
                    <a:pt x="243" y="267"/>
                  </a:lnTo>
                  <a:lnTo>
                    <a:pt x="238" y="267"/>
                  </a:lnTo>
                  <a:lnTo>
                    <a:pt x="196" y="260"/>
                  </a:lnTo>
                  <a:lnTo>
                    <a:pt x="189" y="255"/>
                  </a:lnTo>
                  <a:lnTo>
                    <a:pt x="186" y="253"/>
                  </a:lnTo>
                  <a:lnTo>
                    <a:pt x="174" y="253"/>
                  </a:lnTo>
                  <a:lnTo>
                    <a:pt x="167" y="251"/>
                  </a:lnTo>
                  <a:lnTo>
                    <a:pt x="150" y="255"/>
                  </a:lnTo>
                  <a:lnTo>
                    <a:pt x="133" y="253"/>
                  </a:lnTo>
                  <a:lnTo>
                    <a:pt x="135" y="243"/>
                  </a:lnTo>
                  <a:lnTo>
                    <a:pt x="135" y="234"/>
                  </a:lnTo>
                  <a:lnTo>
                    <a:pt x="133" y="227"/>
                  </a:lnTo>
                  <a:lnTo>
                    <a:pt x="130" y="220"/>
                  </a:lnTo>
                  <a:lnTo>
                    <a:pt x="130" y="203"/>
                  </a:lnTo>
                  <a:lnTo>
                    <a:pt x="118" y="203"/>
                  </a:lnTo>
                  <a:lnTo>
                    <a:pt x="118" y="198"/>
                  </a:lnTo>
                  <a:lnTo>
                    <a:pt x="101" y="198"/>
                  </a:lnTo>
                  <a:lnTo>
                    <a:pt x="98" y="215"/>
                  </a:lnTo>
                  <a:lnTo>
                    <a:pt x="71" y="210"/>
                  </a:lnTo>
                  <a:lnTo>
                    <a:pt x="62" y="184"/>
                  </a:lnTo>
                  <a:lnTo>
                    <a:pt x="47" y="184"/>
                  </a:lnTo>
                  <a:lnTo>
                    <a:pt x="25" y="186"/>
                  </a:lnTo>
                  <a:lnTo>
                    <a:pt x="3" y="189"/>
                  </a:lnTo>
                  <a:lnTo>
                    <a:pt x="0" y="17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7" name="Freeform 38"/>
            <p:cNvSpPr>
              <a:spLocks/>
            </p:cNvSpPr>
            <p:nvPr userDrawn="1"/>
          </p:nvSpPr>
          <p:spPr bwMode="auto">
            <a:xfrm>
              <a:off x="7307937" y="4500548"/>
              <a:ext cx="859425" cy="500434"/>
            </a:xfrm>
            <a:custGeom>
              <a:avLst/>
              <a:gdLst>
                <a:gd name="T0" fmla="*/ 204464 w 235"/>
                <a:gd name="T1" fmla="*/ 0 h 141"/>
                <a:gd name="T2" fmla="*/ 204464 w 235"/>
                <a:gd name="T3" fmla="*/ 2319 h 141"/>
                <a:gd name="T4" fmla="*/ 198485 w 235"/>
                <a:gd name="T5" fmla="*/ 2319 h 141"/>
                <a:gd name="T6" fmla="*/ 186528 w 235"/>
                <a:gd name="T7" fmla="*/ 2319 h 141"/>
                <a:gd name="T8" fmla="*/ 174571 w 235"/>
                <a:gd name="T9" fmla="*/ 8118 h 141"/>
                <a:gd name="T10" fmla="*/ 172180 w 235"/>
                <a:gd name="T11" fmla="*/ 13916 h 141"/>
                <a:gd name="T12" fmla="*/ 172180 w 235"/>
                <a:gd name="T13" fmla="*/ 22034 h 141"/>
                <a:gd name="T14" fmla="*/ 178158 w 235"/>
                <a:gd name="T15" fmla="*/ 44067 h 141"/>
                <a:gd name="T16" fmla="*/ 190115 w 235"/>
                <a:gd name="T17" fmla="*/ 66101 h 141"/>
                <a:gd name="T18" fmla="*/ 210442 w 235"/>
                <a:gd name="T19" fmla="*/ 69580 h 141"/>
                <a:gd name="T20" fmla="*/ 210442 w 235"/>
                <a:gd name="T21" fmla="*/ 88134 h 141"/>
                <a:gd name="T22" fmla="*/ 196094 w 235"/>
                <a:gd name="T23" fmla="*/ 88134 h 141"/>
                <a:gd name="T24" fmla="*/ 184137 w 235"/>
                <a:gd name="T25" fmla="*/ 83495 h 141"/>
                <a:gd name="T26" fmla="*/ 166201 w 235"/>
                <a:gd name="T27" fmla="*/ 71899 h 141"/>
                <a:gd name="T28" fmla="*/ 151853 w 235"/>
                <a:gd name="T29" fmla="*/ 52185 h 141"/>
                <a:gd name="T30" fmla="*/ 145875 w 235"/>
                <a:gd name="T31" fmla="*/ 52185 h 141"/>
                <a:gd name="T32" fmla="*/ 143483 w 235"/>
                <a:gd name="T33" fmla="*/ 49865 h 141"/>
                <a:gd name="T34" fmla="*/ 143483 w 235"/>
                <a:gd name="T35" fmla="*/ 44067 h 141"/>
                <a:gd name="T36" fmla="*/ 139896 w 235"/>
                <a:gd name="T37" fmla="*/ 49865 h 141"/>
                <a:gd name="T38" fmla="*/ 137505 w 235"/>
                <a:gd name="T39" fmla="*/ 52185 h 141"/>
                <a:gd name="T40" fmla="*/ 131526 w 235"/>
                <a:gd name="T41" fmla="*/ 52185 h 141"/>
                <a:gd name="T42" fmla="*/ 81307 w 235"/>
                <a:gd name="T43" fmla="*/ 44067 h 141"/>
                <a:gd name="T44" fmla="*/ 72937 w 235"/>
                <a:gd name="T45" fmla="*/ 38269 h 141"/>
                <a:gd name="T46" fmla="*/ 69350 w 235"/>
                <a:gd name="T47" fmla="*/ 35949 h 141"/>
                <a:gd name="T48" fmla="*/ 55002 w 235"/>
                <a:gd name="T49" fmla="*/ 35949 h 141"/>
                <a:gd name="T50" fmla="*/ 46632 w 235"/>
                <a:gd name="T51" fmla="*/ 33630 h 141"/>
                <a:gd name="T52" fmla="*/ 26305 w 235"/>
                <a:gd name="T53" fmla="*/ 38269 h 141"/>
                <a:gd name="T54" fmla="*/ 22718 w 235"/>
                <a:gd name="T55" fmla="*/ 52185 h 141"/>
                <a:gd name="T56" fmla="*/ 26305 w 235"/>
                <a:gd name="T57" fmla="*/ 74218 h 141"/>
                <a:gd name="T58" fmla="*/ 0 w 235"/>
                <a:gd name="T59" fmla="*/ 74218 h 141"/>
                <a:gd name="T60" fmla="*/ 2391 w 235"/>
                <a:gd name="T61" fmla="*/ 137999 h 141"/>
                <a:gd name="T62" fmla="*/ 8370 w 235"/>
                <a:gd name="T63" fmla="*/ 146117 h 141"/>
                <a:gd name="T64" fmla="*/ 16740 w 235"/>
                <a:gd name="T65" fmla="*/ 151915 h 141"/>
                <a:gd name="T66" fmla="*/ 28697 w 235"/>
                <a:gd name="T67" fmla="*/ 157714 h 141"/>
                <a:gd name="T68" fmla="*/ 66959 w 235"/>
                <a:gd name="T69" fmla="*/ 157714 h 141"/>
                <a:gd name="T70" fmla="*/ 113591 w 235"/>
                <a:gd name="T71" fmla="*/ 163512 h 141"/>
                <a:gd name="T72" fmla="*/ 139896 w 235"/>
                <a:gd name="T73" fmla="*/ 163512 h 141"/>
                <a:gd name="T74" fmla="*/ 157832 w 235"/>
                <a:gd name="T75" fmla="*/ 157714 h 141"/>
                <a:gd name="T76" fmla="*/ 163810 w 235"/>
                <a:gd name="T77" fmla="*/ 149596 h 141"/>
                <a:gd name="T78" fmla="*/ 166201 w 235"/>
                <a:gd name="T79" fmla="*/ 141478 h 141"/>
                <a:gd name="T80" fmla="*/ 277401 w 235"/>
                <a:gd name="T81" fmla="*/ 119445 h 141"/>
                <a:gd name="T82" fmla="*/ 277401 w 235"/>
                <a:gd name="T83" fmla="*/ 88134 h 141"/>
                <a:gd name="T84" fmla="*/ 275010 w 235"/>
                <a:gd name="T85" fmla="*/ 77697 h 141"/>
                <a:gd name="T86" fmla="*/ 280988 w 235"/>
                <a:gd name="T87" fmla="*/ 69580 h 141"/>
                <a:gd name="T88" fmla="*/ 271422 w 235"/>
                <a:gd name="T89" fmla="*/ 38269 h 141"/>
                <a:gd name="T90" fmla="*/ 257074 w 235"/>
                <a:gd name="T91" fmla="*/ 16235 h 141"/>
                <a:gd name="T92" fmla="*/ 245117 w 235"/>
                <a:gd name="T93" fmla="*/ 8118 h 141"/>
                <a:gd name="T94" fmla="*/ 230769 w 235"/>
                <a:gd name="T95" fmla="*/ 5798 h 141"/>
                <a:gd name="T96" fmla="*/ 204464 w 235"/>
                <a:gd name="T97" fmla="*/ 0 h 1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5"/>
                <a:gd name="T148" fmla="*/ 0 h 141"/>
                <a:gd name="T149" fmla="*/ 235 w 235"/>
                <a:gd name="T150" fmla="*/ 141 h 1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5" h="141">
                  <a:moveTo>
                    <a:pt x="171" y="0"/>
                  </a:moveTo>
                  <a:lnTo>
                    <a:pt x="171" y="2"/>
                  </a:lnTo>
                  <a:lnTo>
                    <a:pt x="166" y="2"/>
                  </a:lnTo>
                  <a:lnTo>
                    <a:pt x="156" y="2"/>
                  </a:lnTo>
                  <a:lnTo>
                    <a:pt x="146" y="7"/>
                  </a:lnTo>
                  <a:lnTo>
                    <a:pt x="144" y="12"/>
                  </a:lnTo>
                  <a:lnTo>
                    <a:pt x="144" y="19"/>
                  </a:lnTo>
                  <a:lnTo>
                    <a:pt x="149" y="38"/>
                  </a:lnTo>
                  <a:lnTo>
                    <a:pt x="159" y="57"/>
                  </a:lnTo>
                  <a:lnTo>
                    <a:pt x="176" y="60"/>
                  </a:lnTo>
                  <a:lnTo>
                    <a:pt x="176" y="76"/>
                  </a:lnTo>
                  <a:lnTo>
                    <a:pt x="164" y="76"/>
                  </a:lnTo>
                  <a:lnTo>
                    <a:pt x="154" y="72"/>
                  </a:lnTo>
                  <a:lnTo>
                    <a:pt x="139" y="62"/>
                  </a:lnTo>
                  <a:lnTo>
                    <a:pt x="127" y="45"/>
                  </a:lnTo>
                  <a:lnTo>
                    <a:pt x="122" y="45"/>
                  </a:lnTo>
                  <a:lnTo>
                    <a:pt x="120" y="43"/>
                  </a:lnTo>
                  <a:lnTo>
                    <a:pt x="120" y="38"/>
                  </a:lnTo>
                  <a:lnTo>
                    <a:pt x="117" y="43"/>
                  </a:lnTo>
                  <a:lnTo>
                    <a:pt x="115" y="45"/>
                  </a:lnTo>
                  <a:lnTo>
                    <a:pt x="110" y="45"/>
                  </a:lnTo>
                  <a:lnTo>
                    <a:pt x="68" y="38"/>
                  </a:lnTo>
                  <a:lnTo>
                    <a:pt x="61" y="33"/>
                  </a:lnTo>
                  <a:lnTo>
                    <a:pt x="58" y="31"/>
                  </a:lnTo>
                  <a:lnTo>
                    <a:pt x="46" y="31"/>
                  </a:lnTo>
                  <a:lnTo>
                    <a:pt x="39" y="29"/>
                  </a:lnTo>
                  <a:lnTo>
                    <a:pt x="22" y="33"/>
                  </a:lnTo>
                  <a:lnTo>
                    <a:pt x="19" y="45"/>
                  </a:lnTo>
                  <a:lnTo>
                    <a:pt x="22" y="64"/>
                  </a:lnTo>
                  <a:lnTo>
                    <a:pt x="0" y="64"/>
                  </a:lnTo>
                  <a:lnTo>
                    <a:pt x="2" y="119"/>
                  </a:lnTo>
                  <a:lnTo>
                    <a:pt x="7" y="126"/>
                  </a:lnTo>
                  <a:lnTo>
                    <a:pt x="14" y="131"/>
                  </a:lnTo>
                  <a:lnTo>
                    <a:pt x="24" y="136"/>
                  </a:lnTo>
                  <a:lnTo>
                    <a:pt x="56" y="136"/>
                  </a:lnTo>
                  <a:lnTo>
                    <a:pt x="95" y="141"/>
                  </a:lnTo>
                  <a:lnTo>
                    <a:pt x="117" y="141"/>
                  </a:lnTo>
                  <a:lnTo>
                    <a:pt x="132" y="136"/>
                  </a:lnTo>
                  <a:lnTo>
                    <a:pt x="137" y="129"/>
                  </a:lnTo>
                  <a:lnTo>
                    <a:pt x="139" y="122"/>
                  </a:lnTo>
                  <a:lnTo>
                    <a:pt x="232" y="103"/>
                  </a:lnTo>
                  <a:lnTo>
                    <a:pt x="232" y="76"/>
                  </a:lnTo>
                  <a:lnTo>
                    <a:pt x="230" y="67"/>
                  </a:lnTo>
                  <a:lnTo>
                    <a:pt x="235" y="60"/>
                  </a:lnTo>
                  <a:lnTo>
                    <a:pt x="227" y="33"/>
                  </a:lnTo>
                  <a:lnTo>
                    <a:pt x="215" y="14"/>
                  </a:lnTo>
                  <a:lnTo>
                    <a:pt x="205" y="7"/>
                  </a:lnTo>
                  <a:lnTo>
                    <a:pt x="193" y="5"/>
                  </a:lnTo>
                  <a:lnTo>
                    <a:pt x="17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8" name="Freeform 39"/>
            <p:cNvSpPr>
              <a:spLocks/>
            </p:cNvSpPr>
            <p:nvPr userDrawn="1"/>
          </p:nvSpPr>
          <p:spPr bwMode="auto">
            <a:xfrm>
              <a:off x="6827244" y="4947540"/>
              <a:ext cx="825435" cy="694778"/>
            </a:xfrm>
            <a:custGeom>
              <a:avLst/>
              <a:gdLst>
                <a:gd name="T0" fmla="*/ 185465 w 227"/>
                <a:gd name="T1" fmla="*/ 11702 h 194"/>
                <a:gd name="T2" fmla="*/ 145043 w 227"/>
                <a:gd name="T3" fmla="*/ 19893 h 194"/>
                <a:gd name="T4" fmla="*/ 127210 w 227"/>
                <a:gd name="T5" fmla="*/ 17552 h 194"/>
                <a:gd name="T6" fmla="*/ 112943 w 227"/>
                <a:gd name="T7" fmla="*/ 14042 h 194"/>
                <a:gd name="T8" fmla="*/ 106999 w 227"/>
                <a:gd name="T9" fmla="*/ 11702 h 194"/>
                <a:gd name="T10" fmla="*/ 42800 w 227"/>
                <a:gd name="T11" fmla="*/ 11702 h 194"/>
                <a:gd name="T12" fmla="*/ 36855 w 227"/>
                <a:gd name="T13" fmla="*/ 11702 h 194"/>
                <a:gd name="T14" fmla="*/ 26155 w 227"/>
                <a:gd name="T15" fmla="*/ 3510 h 194"/>
                <a:gd name="T16" fmla="*/ 20211 w 227"/>
                <a:gd name="T17" fmla="*/ 0 h 194"/>
                <a:gd name="T18" fmla="*/ 0 w 227"/>
                <a:gd name="T19" fmla="*/ 0 h 194"/>
                <a:gd name="T20" fmla="*/ 0 w 227"/>
                <a:gd name="T21" fmla="*/ 11702 h 194"/>
                <a:gd name="T22" fmla="*/ 8322 w 227"/>
                <a:gd name="T23" fmla="*/ 33935 h 194"/>
                <a:gd name="T24" fmla="*/ 22589 w 227"/>
                <a:gd name="T25" fmla="*/ 72550 h 194"/>
                <a:gd name="T26" fmla="*/ 36855 w 227"/>
                <a:gd name="T27" fmla="*/ 122867 h 194"/>
                <a:gd name="T28" fmla="*/ 52311 w 227"/>
                <a:gd name="T29" fmla="*/ 162653 h 194"/>
                <a:gd name="T30" fmla="*/ 63010 w 227"/>
                <a:gd name="T31" fmla="*/ 184886 h 194"/>
                <a:gd name="T32" fmla="*/ 84410 w 227"/>
                <a:gd name="T33" fmla="*/ 223502 h 194"/>
                <a:gd name="T34" fmla="*/ 98677 w 227"/>
                <a:gd name="T35" fmla="*/ 218821 h 194"/>
                <a:gd name="T36" fmla="*/ 104621 w 227"/>
                <a:gd name="T37" fmla="*/ 207119 h 194"/>
                <a:gd name="T38" fmla="*/ 112943 w 227"/>
                <a:gd name="T39" fmla="*/ 207119 h 194"/>
                <a:gd name="T40" fmla="*/ 112943 w 227"/>
                <a:gd name="T41" fmla="*/ 215310 h 194"/>
                <a:gd name="T42" fmla="*/ 115321 w 227"/>
                <a:gd name="T43" fmla="*/ 223502 h 194"/>
                <a:gd name="T44" fmla="*/ 136721 w 227"/>
                <a:gd name="T45" fmla="*/ 227012 h 194"/>
                <a:gd name="T46" fmla="*/ 150987 w 227"/>
                <a:gd name="T47" fmla="*/ 223502 h 194"/>
                <a:gd name="T48" fmla="*/ 156932 w 227"/>
                <a:gd name="T49" fmla="*/ 221161 h 194"/>
                <a:gd name="T50" fmla="*/ 159310 w 227"/>
                <a:gd name="T51" fmla="*/ 218821 h 194"/>
                <a:gd name="T52" fmla="*/ 159310 w 227"/>
                <a:gd name="T53" fmla="*/ 81912 h 194"/>
                <a:gd name="T54" fmla="*/ 179520 w 227"/>
                <a:gd name="T55" fmla="*/ 81912 h 194"/>
                <a:gd name="T56" fmla="*/ 179520 w 227"/>
                <a:gd name="T57" fmla="*/ 22233 h 194"/>
                <a:gd name="T58" fmla="*/ 199731 w 227"/>
                <a:gd name="T59" fmla="*/ 19893 h 194"/>
                <a:gd name="T60" fmla="*/ 229453 w 227"/>
                <a:gd name="T61" fmla="*/ 22233 h 194"/>
                <a:gd name="T62" fmla="*/ 235398 w 227"/>
                <a:gd name="T63" fmla="*/ 25744 h 194"/>
                <a:gd name="T64" fmla="*/ 237775 w 227"/>
                <a:gd name="T65" fmla="*/ 31594 h 194"/>
                <a:gd name="T66" fmla="*/ 252042 w 227"/>
                <a:gd name="T67" fmla="*/ 22233 h 194"/>
                <a:gd name="T68" fmla="*/ 269875 w 227"/>
                <a:gd name="T69" fmla="*/ 17552 h 194"/>
                <a:gd name="T70" fmla="*/ 217564 w 227"/>
                <a:gd name="T71" fmla="*/ 11702 h 194"/>
                <a:gd name="T72" fmla="*/ 185465 w 227"/>
                <a:gd name="T73" fmla="*/ 11702 h 1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7"/>
                <a:gd name="T112" fmla="*/ 0 h 194"/>
                <a:gd name="T113" fmla="*/ 227 w 227"/>
                <a:gd name="T114" fmla="*/ 194 h 1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7" h="194">
                  <a:moveTo>
                    <a:pt x="156" y="10"/>
                  </a:moveTo>
                  <a:lnTo>
                    <a:pt x="122" y="17"/>
                  </a:lnTo>
                  <a:lnTo>
                    <a:pt x="107" y="15"/>
                  </a:lnTo>
                  <a:lnTo>
                    <a:pt x="95" y="12"/>
                  </a:lnTo>
                  <a:lnTo>
                    <a:pt x="90" y="10"/>
                  </a:lnTo>
                  <a:lnTo>
                    <a:pt x="36" y="10"/>
                  </a:lnTo>
                  <a:lnTo>
                    <a:pt x="31" y="10"/>
                  </a:lnTo>
                  <a:lnTo>
                    <a:pt x="22" y="3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7" y="29"/>
                  </a:lnTo>
                  <a:lnTo>
                    <a:pt x="19" y="62"/>
                  </a:lnTo>
                  <a:lnTo>
                    <a:pt x="31" y="105"/>
                  </a:lnTo>
                  <a:lnTo>
                    <a:pt x="44" y="139"/>
                  </a:lnTo>
                  <a:lnTo>
                    <a:pt x="53" y="158"/>
                  </a:lnTo>
                  <a:lnTo>
                    <a:pt x="71" y="191"/>
                  </a:lnTo>
                  <a:lnTo>
                    <a:pt x="83" y="187"/>
                  </a:lnTo>
                  <a:lnTo>
                    <a:pt x="88" y="177"/>
                  </a:lnTo>
                  <a:lnTo>
                    <a:pt x="95" y="177"/>
                  </a:lnTo>
                  <a:lnTo>
                    <a:pt x="95" y="184"/>
                  </a:lnTo>
                  <a:lnTo>
                    <a:pt x="97" y="191"/>
                  </a:lnTo>
                  <a:lnTo>
                    <a:pt x="115" y="194"/>
                  </a:lnTo>
                  <a:lnTo>
                    <a:pt x="127" y="191"/>
                  </a:lnTo>
                  <a:lnTo>
                    <a:pt x="132" y="189"/>
                  </a:lnTo>
                  <a:lnTo>
                    <a:pt x="134" y="187"/>
                  </a:lnTo>
                  <a:lnTo>
                    <a:pt x="134" y="70"/>
                  </a:lnTo>
                  <a:lnTo>
                    <a:pt x="151" y="70"/>
                  </a:lnTo>
                  <a:lnTo>
                    <a:pt x="151" y="19"/>
                  </a:lnTo>
                  <a:lnTo>
                    <a:pt x="168" y="17"/>
                  </a:lnTo>
                  <a:lnTo>
                    <a:pt x="193" y="19"/>
                  </a:lnTo>
                  <a:lnTo>
                    <a:pt x="198" y="22"/>
                  </a:lnTo>
                  <a:lnTo>
                    <a:pt x="200" y="27"/>
                  </a:lnTo>
                  <a:lnTo>
                    <a:pt x="212" y="19"/>
                  </a:lnTo>
                  <a:lnTo>
                    <a:pt x="227" y="15"/>
                  </a:lnTo>
                  <a:lnTo>
                    <a:pt x="183" y="10"/>
                  </a:lnTo>
                  <a:lnTo>
                    <a:pt x="156" y="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" name="Freeform 40"/>
            <p:cNvSpPr>
              <a:spLocks/>
            </p:cNvSpPr>
            <p:nvPr userDrawn="1"/>
          </p:nvSpPr>
          <p:spPr bwMode="auto">
            <a:xfrm>
              <a:off x="7317649" y="5000982"/>
              <a:ext cx="524394" cy="578175"/>
            </a:xfrm>
            <a:custGeom>
              <a:avLst/>
              <a:gdLst>
                <a:gd name="T0" fmla="*/ 145256 w 144"/>
                <a:gd name="T1" fmla="*/ 66469 h 162"/>
                <a:gd name="T2" fmla="*/ 140494 w 144"/>
                <a:gd name="T3" fmla="*/ 66469 h 162"/>
                <a:gd name="T4" fmla="*/ 140494 w 144"/>
                <a:gd name="T5" fmla="*/ 60639 h 162"/>
                <a:gd name="T6" fmla="*/ 134541 w 144"/>
                <a:gd name="T7" fmla="*/ 52476 h 162"/>
                <a:gd name="T8" fmla="*/ 125016 w 144"/>
                <a:gd name="T9" fmla="*/ 41981 h 162"/>
                <a:gd name="T10" fmla="*/ 119062 w 144"/>
                <a:gd name="T11" fmla="*/ 32652 h 162"/>
                <a:gd name="T12" fmla="*/ 116681 w 144"/>
                <a:gd name="T13" fmla="*/ 18658 h 162"/>
                <a:gd name="T14" fmla="*/ 110728 w 144"/>
                <a:gd name="T15" fmla="*/ 0 h 162"/>
                <a:gd name="T16" fmla="*/ 92869 w 144"/>
                <a:gd name="T17" fmla="*/ 4665 h 162"/>
                <a:gd name="T18" fmla="*/ 78581 w 144"/>
                <a:gd name="T19" fmla="*/ 13994 h 162"/>
                <a:gd name="T20" fmla="*/ 76200 w 144"/>
                <a:gd name="T21" fmla="*/ 8163 h 162"/>
                <a:gd name="T22" fmla="*/ 70247 w 144"/>
                <a:gd name="T23" fmla="*/ 4665 h 162"/>
                <a:gd name="T24" fmla="*/ 50006 w 144"/>
                <a:gd name="T25" fmla="*/ 2332 h 162"/>
                <a:gd name="T26" fmla="*/ 20241 w 144"/>
                <a:gd name="T27" fmla="*/ 4665 h 162"/>
                <a:gd name="T28" fmla="*/ 20241 w 144"/>
                <a:gd name="T29" fmla="*/ 64137 h 162"/>
                <a:gd name="T30" fmla="*/ 0 w 144"/>
                <a:gd name="T31" fmla="*/ 66469 h 162"/>
                <a:gd name="T32" fmla="*/ 0 w 144"/>
                <a:gd name="T33" fmla="*/ 138769 h 162"/>
                <a:gd name="T34" fmla="*/ 11906 w 144"/>
                <a:gd name="T35" fmla="*/ 144600 h 162"/>
                <a:gd name="T36" fmla="*/ 17859 w 144"/>
                <a:gd name="T37" fmla="*/ 155095 h 162"/>
                <a:gd name="T38" fmla="*/ 17859 w 144"/>
                <a:gd name="T39" fmla="*/ 172587 h 162"/>
                <a:gd name="T40" fmla="*/ 11906 w 144"/>
                <a:gd name="T41" fmla="*/ 174919 h 162"/>
                <a:gd name="T42" fmla="*/ 11906 w 144"/>
                <a:gd name="T43" fmla="*/ 180750 h 162"/>
                <a:gd name="T44" fmla="*/ 14287 w 144"/>
                <a:gd name="T45" fmla="*/ 188913 h 162"/>
                <a:gd name="T46" fmla="*/ 29766 w 144"/>
                <a:gd name="T47" fmla="*/ 186581 h 162"/>
                <a:gd name="T48" fmla="*/ 40481 w 144"/>
                <a:gd name="T49" fmla="*/ 183082 h 162"/>
                <a:gd name="T50" fmla="*/ 55959 w 144"/>
                <a:gd name="T51" fmla="*/ 172587 h 162"/>
                <a:gd name="T52" fmla="*/ 61912 w 144"/>
                <a:gd name="T53" fmla="*/ 155095 h 162"/>
                <a:gd name="T54" fmla="*/ 72628 w 144"/>
                <a:gd name="T55" fmla="*/ 150431 h 162"/>
                <a:gd name="T56" fmla="*/ 82153 w 144"/>
                <a:gd name="T57" fmla="*/ 150431 h 162"/>
                <a:gd name="T58" fmla="*/ 90487 w 144"/>
                <a:gd name="T59" fmla="*/ 155095 h 162"/>
                <a:gd name="T60" fmla="*/ 96441 w 144"/>
                <a:gd name="T61" fmla="*/ 158594 h 162"/>
                <a:gd name="T62" fmla="*/ 104775 w 144"/>
                <a:gd name="T63" fmla="*/ 158594 h 162"/>
                <a:gd name="T64" fmla="*/ 110728 w 144"/>
                <a:gd name="T65" fmla="*/ 144600 h 162"/>
                <a:gd name="T66" fmla="*/ 116681 w 144"/>
                <a:gd name="T67" fmla="*/ 130607 h 162"/>
                <a:gd name="T68" fmla="*/ 128587 w 144"/>
                <a:gd name="T69" fmla="*/ 124776 h 162"/>
                <a:gd name="T70" fmla="*/ 140494 w 144"/>
                <a:gd name="T71" fmla="*/ 118945 h 162"/>
                <a:gd name="T72" fmla="*/ 148828 w 144"/>
                <a:gd name="T73" fmla="*/ 114281 h 162"/>
                <a:gd name="T74" fmla="*/ 154781 w 144"/>
                <a:gd name="T75" fmla="*/ 110782 h 162"/>
                <a:gd name="T76" fmla="*/ 160734 w 144"/>
                <a:gd name="T77" fmla="*/ 104952 h 162"/>
                <a:gd name="T78" fmla="*/ 171450 w 144"/>
                <a:gd name="T79" fmla="*/ 94457 h 162"/>
                <a:gd name="T80" fmla="*/ 169069 w 144"/>
                <a:gd name="T81" fmla="*/ 90958 h 162"/>
                <a:gd name="T82" fmla="*/ 160734 w 144"/>
                <a:gd name="T83" fmla="*/ 82795 h 162"/>
                <a:gd name="T84" fmla="*/ 154781 w 144"/>
                <a:gd name="T85" fmla="*/ 82795 h 162"/>
                <a:gd name="T86" fmla="*/ 148828 w 144"/>
                <a:gd name="T87" fmla="*/ 78131 h 162"/>
                <a:gd name="T88" fmla="*/ 145256 w 144"/>
                <a:gd name="T89" fmla="*/ 66469 h 1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162"/>
                <a:gd name="T137" fmla="*/ 144 w 144"/>
                <a:gd name="T138" fmla="*/ 162 h 16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162">
                  <a:moveTo>
                    <a:pt x="122" y="57"/>
                  </a:moveTo>
                  <a:lnTo>
                    <a:pt x="118" y="57"/>
                  </a:lnTo>
                  <a:lnTo>
                    <a:pt x="118" y="52"/>
                  </a:lnTo>
                  <a:lnTo>
                    <a:pt x="113" y="45"/>
                  </a:lnTo>
                  <a:lnTo>
                    <a:pt x="105" y="36"/>
                  </a:lnTo>
                  <a:lnTo>
                    <a:pt x="100" y="28"/>
                  </a:lnTo>
                  <a:lnTo>
                    <a:pt x="98" y="16"/>
                  </a:lnTo>
                  <a:lnTo>
                    <a:pt x="93" y="0"/>
                  </a:lnTo>
                  <a:lnTo>
                    <a:pt x="78" y="4"/>
                  </a:lnTo>
                  <a:lnTo>
                    <a:pt x="66" y="12"/>
                  </a:lnTo>
                  <a:lnTo>
                    <a:pt x="64" y="7"/>
                  </a:lnTo>
                  <a:lnTo>
                    <a:pt x="59" y="4"/>
                  </a:lnTo>
                  <a:lnTo>
                    <a:pt x="42" y="2"/>
                  </a:lnTo>
                  <a:lnTo>
                    <a:pt x="17" y="4"/>
                  </a:lnTo>
                  <a:lnTo>
                    <a:pt x="17" y="55"/>
                  </a:lnTo>
                  <a:lnTo>
                    <a:pt x="0" y="57"/>
                  </a:lnTo>
                  <a:lnTo>
                    <a:pt x="0" y="119"/>
                  </a:lnTo>
                  <a:lnTo>
                    <a:pt x="10" y="124"/>
                  </a:lnTo>
                  <a:lnTo>
                    <a:pt x="15" y="133"/>
                  </a:lnTo>
                  <a:lnTo>
                    <a:pt x="15" y="148"/>
                  </a:lnTo>
                  <a:lnTo>
                    <a:pt x="10" y="150"/>
                  </a:lnTo>
                  <a:lnTo>
                    <a:pt x="10" y="155"/>
                  </a:lnTo>
                  <a:lnTo>
                    <a:pt x="12" y="162"/>
                  </a:lnTo>
                  <a:lnTo>
                    <a:pt x="25" y="160"/>
                  </a:lnTo>
                  <a:lnTo>
                    <a:pt x="34" y="157"/>
                  </a:lnTo>
                  <a:lnTo>
                    <a:pt x="47" y="148"/>
                  </a:lnTo>
                  <a:lnTo>
                    <a:pt x="52" y="133"/>
                  </a:lnTo>
                  <a:lnTo>
                    <a:pt x="61" y="129"/>
                  </a:lnTo>
                  <a:lnTo>
                    <a:pt x="69" y="129"/>
                  </a:lnTo>
                  <a:lnTo>
                    <a:pt x="76" y="133"/>
                  </a:lnTo>
                  <a:lnTo>
                    <a:pt x="81" y="136"/>
                  </a:lnTo>
                  <a:lnTo>
                    <a:pt x="88" y="136"/>
                  </a:lnTo>
                  <a:lnTo>
                    <a:pt x="93" y="124"/>
                  </a:lnTo>
                  <a:lnTo>
                    <a:pt x="98" y="112"/>
                  </a:lnTo>
                  <a:lnTo>
                    <a:pt x="108" y="107"/>
                  </a:lnTo>
                  <a:lnTo>
                    <a:pt x="118" y="102"/>
                  </a:lnTo>
                  <a:lnTo>
                    <a:pt x="125" y="98"/>
                  </a:lnTo>
                  <a:lnTo>
                    <a:pt x="130" y="95"/>
                  </a:lnTo>
                  <a:lnTo>
                    <a:pt x="135" y="90"/>
                  </a:lnTo>
                  <a:lnTo>
                    <a:pt x="144" y="81"/>
                  </a:lnTo>
                  <a:lnTo>
                    <a:pt x="142" y="78"/>
                  </a:lnTo>
                  <a:lnTo>
                    <a:pt x="135" y="71"/>
                  </a:lnTo>
                  <a:lnTo>
                    <a:pt x="130" y="71"/>
                  </a:lnTo>
                  <a:lnTo>
                    <a:pt x="125" y="67"/>
                  </a:lnTo>
                  <a:lnTo>
                    <a:pt x="122" y="5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0" name="Freeform 41"/>
            <p:cNvSpPr>
              <a:spLocks/>
            </p:cNvSpPr>
            <p:nvPr userDrawn="1"/>
          </p:nvSpPr>
          <p:spPr bwMode="auto">
            <a:xfrm>
              <a:off x="8531524" y="3358776"/>
              <a:ext cx="504972" cy="680204"/>
            </a:xfrm>
            <a:custGeom>
              <a:avLst/>
              <a:gdLst>
                <a:gd name="T0" fmla="*/ 5939 w 139"/>
                <a:gd name="T1" fmla="*/ 222250 h 191"/>
                <a:gd name="T2" fmla="*/ 38009 w 139"/>
                <a:gd name="T3" fmla="*/ 200141 h 191"/>
                <a:gd name="T4" fmla="*/ 70078 w 139"/>
                <a:gd name="T5" fmla="*/ 169887 h 191"/>
                <a:gd name="T6" fmla="*/ 92646 w 139"/>
                <a:gd name="T7" fmla="*/ 144288 h 191"/>
                <a:gd name="T8" fmla="*/ 112838 w 139"/>
                <a:gd name="T9" fmla="*/ 116361 h 191"/>
                <a:gd name="T10" fmla="*/ 150847 w 139"/>
                <a:gd name="T11" fmla="*/ 44217 h 191"/>
                <a:gd name="T12" fmla="*/ 162724 w 139"/>
                <a:gd name="T13" fmla="*/ 25599 h 191"/>
                <a:gd name="T14" fmla="*/ 165100 w 139"/>
                <a:gd name="T15" fmla="*/ 0 h 191"/>
                <a:gd name="T16" fmla="*/ 150847 w 139"/>
                <a:gd name="T17" fmla="*/ 0 h 191"/>
                <a:gd name="T18" fmla="*/ 144908 w 139"/>
                <a:gd name="T19" fmla="*/ 3491 h 191"/>
                <a:gd name="T20" fmla="*/ 130655 w 139"/>
                <a:gd name="T21" fmla="*/ 8145 h 191"/>
                <a:gd name="T22" fmla="*/ 92646 w 139"/>
                <a:gd name="T23" fmla="*/ 11636 h 191"/>
                <a:gd name="T24" fmla="*/ 70078 w 139"/>
                <a:gd name="T25" fmla="*/ 13963 h 191"/>
                <a:gd name="T26" fmla="*/ 38009 w 139"/>
                <a:gd name="T27" fmla="*/ 19781 h 191"/>
                <a:gd name="T28" fmla="*/ 28506 w 139"/>
                <a:gd name="T29" fmla="*/ 13963 h 191"/>
                <a:gd name="T30" fmla="*/ 17817 w 139"/>
                <a:gd name="T31" fmla="*/ 27927 h 191"/>
                <a:gd name="T32" fmla="*/ 22568 w 139"/>
                <a:gd name="T33" fmla="*/ 31418 h 191"/>
                <a:gd name="T34" fmla="*/ 17817 w 139"/>
                <a:gd name="T35" fmla="*/ 39563 h 191"/>
                <a:gd name="T36" fmla="*/ 32070 w 139"/>
                <a:gd name="T37" fmla="*/ 47708 h 191"/>
                <a:gd name="T38" fmla="*/ 78393 w 139"/>
                <a:gd name="T39" fmla="*/ 69817 h 191"/>
                <a:gd name="T40" fmla="*/ 98585 w 139"/>
                <a:gd name="T41" fmla="*/ 72144 h 191"/>
                <a:gd name="T42" fmla="*/ 54637 w 139"/>
                <a:gd name="T43" fmla="*/ 130325 h 191"/>
                <a:gd name="T44" fmla="*/ 34445 w 139"/>
                <a:gd name="T45" fmla="*/ 139633 h 191"/>
                <a:gd name="T46" fmla="*/ 28506 w 139"/>
                <a:gd name="T47" fmla="*/ 147779 h 191"/>
                <a:gd name="T48" fmla="*/ 8314 w 139"/>
                <a:gd name="T49" fmla="*/ 147779 h 191"/>
                <a:gd name="T50" fmla="*/ 0 w 139"/>
                <a:gd name="T51" fmla="*/ 166397 h 191"/>
                <a:gd name="T52" fmla="*/ 0 w 139"/>
                <a:gd name="T53" fmla="*/ 211777 h 191"/>
                <a:gd name="T54" fmla="*/ 5939 w 139"/>
                <a:gd name="T55" fmla="*/ 222250 h 1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9"/>
                <a:gd name="T85" fmla="*/ 0 h 191"/>
                <a:gd name="T86" fmla="*/ 139 w 139"/>
                <a:gd name="T87" fmla="*/ 191 h 1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9" h="191">
                  <a:moveTo>
                    <a:pt x="5" y="191"/>
                  </a:moveTo>
                  <a:lnTo>
                    <a:pt x="32" y="172"/>
                  </a:lnTo>
                  <a:lnTo>
                    <a:pt x="59" y="146"/>
                  </a:lnTo>
                  <a:lnTo>
                    <a:pt x="78" y="124"/>
                  </a:lnTo>
                  <a:lnTo>
                    <a:pt x="95" y="100"/>
                  </a:lnTo>
                  <a:lnTo>
                    <a:pt x="127" y="38"/>
                  </a:lnTo>
                  <a:lnTo>
                    <a:pt x="137" y="22"/>
                  </a:lnTo>
                  <a:lnTo>
                    <a:pt x="139" y="0"/>
                  </a:lnTo>
                  <a:lnTo>
                    <a:pt x="127" y="0"/>
                  </a:lnTo>
                  <a:lnTo>
                    <a:pt x="122" y="3"/>
                  </a:lnTo>
                  <a:lnTo>
                    <a:pt x="110" y="7"/>
                  </a:lnTo>
                  <a:lnTo>
                    <a:pt x="78" y="10"/>
                  </a:lnTo>
                  <a:lnTo>
                    <a:pt x="59" y="12"/>
                  </a:lnTo>
                  <a:lnTo>
                    <a:pt x="32" y="17"/>
                  </a:lnTo>
                  <a:lnTo>
                    <a:pt x="24" y="12"/>
                  </a:lnTo>
                  <a:lnTo>
                    <a:pt x="15" y="24"/>
                  </a:lnTo>
                  <a:lnTo>
                    <a:pt x="19" y="27"/>
                  </a:lnTo>
                  <a:lnTo>
                    <a:pt x="15" y="34"/>
                  </a:lnTo>
                  <a:lnTo>
                    <a:pt x="27" y="41"/>
                  </a:lnTo>
                  <a:lnTo>
                    <a:pt x="66" y="60"/>
                  </a:lnTo>
                  <a:lnTo>
                    <a:pt x="83" y="62"/>
                  </a:lnTo>
                  <a:lnTo>
                    <a:pt x="46" y="112"/>
                  </a:lnTo>
                  <a:lnTo>
                    <a:pt x="29" y="120"/>
                  </a:lnTo>
                  <a:lnTo>
                    <a:pt x="24" y="127"/>
                  </a:lnTo>
                  <a:lnTo>
                    <a:pt x="7" y="127"/>
                  </a:lnTo>
                  <a:lnTo>
                    <a:pt x="0" y="143"/>
                  </a:lnTo>
                  <a:lnTo>
                    <a:pt x="0" y="182"/>
                  </a:lnTo>
                  <a:lnTo>
                    <a:pt x="5" y="19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1" name="Freeform 42"/>
            <p:cNvSpPr>
              <a:spLocks/>
            </p:cNvSpPr>
            <p:nvPr userDrawn="1"/>
          </p:nvSpPr>
          <p:spPr bwMode="auto">
            <a:xfrm>
              <a:off x="8084817" y="3757181"/>
              <a:ext cx="470985" cy="519871"/>
            </a:xfrm>
            <a:custGeom>
              <a:avLst/>
              <a:gdLst>
                <a:gd name="T0" fmla="*/ 95496 w 129"/>
                <a:gd name="T1" fmla="*/ 155902 h 146"/>
                <a:gd name="T2" fmla="*/ 119371 w 129"/>
                <a:gd name="T3" fmla="*/ 136123 h 146"/>
                <a:gd name="T4" fmla="*/ 145632 w 129"/>
                <a:gd name="T5" fmla="*/ 95403 h 146"/>
                <a:gd name="T6" fmla="*/ 151601 w 129"/>
                <a:gd name="T7" fmla="*/ 91912 h 146"/>
                <a:gd name="T8" fmla="*/ 145632 w 129"/>
                <a:gd name="T9" fmla="*/ 81441 h 146"/>
                <a:gd name="T10" fmla="*/ 145632 w 129"/>
                <a:gd name="T11" fmla="*/ 36067 h 146"/>
                <a:gd name="T12" fmla="*/ 153988 w 129"/>
                <a:gd name="T13" fmla="*/ 17452 h 146"/>
                <a:gd name="T14" fmla="*/ 148019 w 129"/>
                <a:gd name="T15" fmla="*/ 9308 h 146"/>
                <a:gd name="T16" fmla="*/ 121758 w 129"/>
                <a:gd name="T17" fmla="*/ 13961 h 146"/>
                <a:gd name="T18" fmla="*/ 111015 w 129"/>
                <a:gd name="T19" fmla="*/ 25596 h 146"/>
                <a:gd name="T20" fmla="*/ 83559 w 129"/>
                <a:gd name="T21" fmla="*/ 22105 h 146"/>
                <a:gd name="T22" fmla="*/ 60879 w 129"/>
                <a:gd name="T23" fmla="*/ 0 h 146"/>
                <a:gd name="T24" fmla="*/ 40586 w 129"/>
                <a:gd name="T25" fmla="*/ 0 h 146"/>
                <a:gd name="T26" fmla="*/ 37005 w 129"/>
                <a:gd name="T27" fmla="*/ 3490 h 146"/>
                <a:gd name="T28" fmla="*/ 14324 w 129"/>
                <a:gd name="T29" fmla="*/ 9308 h 146"/>
                <a:gd name="T30" fmla="*/ 16712 w 129"/>
                <a:gd name="T31" fmla="*/ 17452 h 146"/>
                <a:gd name="T32" fmla="*/ 22680 w 129"/>
                <a:gd name="T33" fmla="*/ 55845 h 146"/>
                <a:gd name="T34" fmla="*/ 0 w 129"/>
                <a:gd name="T35" fmla="*/ 77951 h 146"/>
                <a:gd name="T36" fmla="*/ 8356 w 129"/>
                <a:gd name="T37" fmla="*/ 86095 h 146"/>
                <a:gd name="T38" fmla="*/ 8356 w 129"/>
                <a:gd name="T39" fmla="*/ 97729 h 146"/>
                <a:gd name="T40" fmla="*/ 2387 w 129"/>
                <a:gd name="T41" fmla="*/ 105874 h 146"/>
                <a:gd name="T42" fmla="*/ 69235 w 129"/>
                <a:gd name="T43" fmla="*/ 150084 h 146"/>
                <a:gd name="T44" fmla="*/ 69235 w 129"/>
                <a:gd name="T45" fmla="*/ 153575 h 146"/>
                <a:gd name="T46" fmla="*/ 75203 w 129"/>
                <a:gd name="T47" fmla="*/ 158229 h 146"/>
                <a:gd name="T48" fmla="*/ 89528 w 129"/>
                <a:gd name="T49" fmla="*/ 169863 h 146"/>
                <a:gd name="T50" fmla="*/ 95496 w 129"/>
                <a:gd name="T51" fmla="*/ 15590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146"/>
                <a:gd name="T80" fmla="*/ 129 w 129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146">
                  <a:moveTo>
                    <a:pt x="80" y="134"/>
                  </a:moveTo>
                  <a:lnTo>
                    <a:pt x="100" y="117"/>
                  </a:lnTo>
                  <a:lnTo>
                    <a:pt x="122" y="82"/>
                  </a:lnTo>
                  <a:lnTo>
                    <a:pt x="127" y="79"/>
                  </a:lnTo>
                  <a:lnTo>
                    <a:pt x="122" y="70"/>
                  </a:lnTo>
                  <a:lnTo>
                    <a:pt x="122" y="31"/>
                  </a:lnTo>
                  <a:lnTo>
                    <a:pt x="129" y="15"/>
                  </a:lnTo>
                  <a:lnTo>
                    <a:pt x="124" y="8"/>
                  </a:lnTo>
                  <a:lnTo>
                    <a:pt x="102" y="12"/>
                  </a:lnTo>
                  <a:lnTo>
                    <a:pt x="93" y="22"/>
                  </a:lnTo>
                  <a:lnTo>
                    <a:pt x="70" y="19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12" y="8"/>
                  </a:lnTo>
                  <a:lnTo>
                    <a:pt x="14" y="15"/>
                  </a:lnTo>
                  <a:lnTo>
                    <a:pt x="19" y="48"/>
                  </a:lnTo>
                  <a:lnTo>
                    <a:pt x="0" y="67"/>
                  </a:lnTo>
                  <a:lnTo>
                    <a:pt x="7" y="74"/>
                  </a:lnTo>
                  <a:lnTo>
                    <a:pt x="7" y="84"/>
                  </a:lnTo>
                  <a:lnTo>
                    <a:pt x="2" y="91"/>
                  </a:lnTo>
                  <a:lnTo>
                    <a:pt x="58" y="129"/>
                  </a:lnTo>
                  <a:lnTo>
                    <a:pt x="58" y="132"/>
                  </a:lnTo>
                  <a:lnTo>
                    <a:pt x="63" y="136"/>
                  </a:lnTo>
                  <a:lnTo>
                    <a:pt x="75" y="146"/>
                  </a:lnTo>
                  <a:lnTo>
                    <a:pt x="80" y="13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2" name="Freeform 43"/>
            <p:cNvSpPr>
              <a:spLocks/>
            </p:cNvSpPr>
            <p:nvPr userDrawn="1"/>
          </p:nvSpPr>
          <p:spPr bwMode="auto">
            <a:xfrm>
              <a:off x="8084817" y="3757181"/>
              <a:ext cx="470985" cy="519871"/>
            </a:xfrm>
            <a:custGeom>
              <a:avLst/>
              <a:gdLst>
                <a:gd name="T0" fmla="*/ 95496 w 129"/>
                <a:gd name="T1" fmla="*/ 155902 h 146"/>
                <a:gd name="T2" fmla="*/ 119371 w 129"/>
                <a:gd name="T3" fmla="*/ 136123 h 146"/>
                <a:gd name="T4" fmla="*/ 145632 w 129"/>
                <a:gd name="T5" fmla="*/ 95403 h 146"/>
                <a:gd name="T6" fmla="*/ 151601 w 129"/>
                <a:gd name="T7" fmla="*/ 91912 h 146"/>
                <a:gd name="T8" fmla="*/ 145632 w 129"/>
                <a:gd name="T9" fmla="*/ 81441 h 146"/>
                <a:gd name="T10" fmla="*/ 145632 w 129"/>
                <a:gd name="T11" fmla="*/ 36067 h 146"/>
                <a:gd name="T12" fmla="*/ 153988 w 129"/>
                <a:gd name="T13" fmla="*/ 17452 h 146"/>
                <a:gd name="T14" fmla="*/ 148019 w 129"/>
                <a:gd name="T15" fmla="*/ 9308 h 146"/>
                <a:gd name="T16" fmla="*/ 121758 w 129"/>
                <a:gd name="T17" fmla="*/ 13961 h 146"/>
                <a:gd name="T18" fmla="*/ 111015 w 129"/>
                <a:gd name="T19" fmla="*/ 25596 h 146"/>
                <a:gd name="T20" fmla="*/ 83559 w 129"/>
                <a:gd name="T21" fmla="*/ 22105 h 146"/>
                <a:gd name="T22" fmla="*/ 60879 w 129"/>
                <a:gd name="T23" fmla="*/ 0 h 146"/>
                <a:gd name="T24" fmla="*/ 40586 w 129"/>
                <a:gd name="T25" fmla="*/ 0 h 146"/>
                <a:gd name="T26" fmla="*/ 37005 w 129"/>
                <a:gd name="T27" fmla="*/ 3490 h 146"/>
                <a:gd name="T28" fmla="*/ 14324 w 129"/>
                <a:gd name="T29" fmla="*/ 9308 h 146"/>
                <a:gd name="T30" fmla="*/ 16712 w 129"/>
                <a:gd name="T31" fmla="*/ 17452 h 146"/>
                <a:gd name="T32" fmla="*/ 22680 w 129"/>
                <a:gd name="T33" fmla="*/ 55845 h 146"/>
                <a:gd name="T34" fmla="*/ 0 w 129"/>
                <a:gd name="T35" fmla="*/ 77951 h 146"/>
                <a:gd name="T36" fmla="*/ 8356 w 129"/>
                <a:gd name="T37" fmla="*/ 86095 h 146"/>
                <a:gd name="T38" fmla="*/ 8356 w 129"/>
                <a:gd name="T39" fmla="*/ 97729 h 146"/>
                <a:gd name="T40" fmla="*/ 2387 w 129"/>
                <a:gd name="T41" fmla="*/ 105874 h 146"/>
                <a:gd name="T42" fmla="*/ 69235 w 129"/>
                <a:gd name="T43" fmla="*/ 150084 h 146"/>
                <a:gd name="T44" fmla="*/ 69235 w 129"/>
                <a:gd name="T45" fmla="*/ 153575 h 146"/>
                <a:gd name="T46" fmla="*/ 75203 w 129"/>
                <a:gd name="T47" fmla="*/ 158229 h 146"/>
                <a:gd name="T48" fmla="*/ 89528 w 129"/>
                <a:gd name="T49" fmla="*/ 169863 h 146"/>
                <a:gd name="T50" fmla="*/ 95496 w 129"/>
                <a:gd name="T51" fmla="*/ 15590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146"/>
                <a:gd name="T80" fmla="*/ 129 w 129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146">
                  <a:moveTo>
                    <a:pt x="80" y="134"/>
                  </a:moveTo>
                  <a:lnTo>
                    <a:pt x="100" y="117"/>
                  </a:lnTo>
                  <a:lnTo>
                    <a:pt x="122" y="82"/>
                  </a:lnTo>
                  <a:lnTo>
                    <a:pt x="127" y="79"/>
                  </a:lnTo>
                  <a:lnTo>
                    <a:pt x="122" y="70"/>
                  </a:lnTo>
                  <a:lnTo>
                    <a:pt x="122" y="31"/>
                  </a:lnTo>
                  <a:lnTo>
                    <a:pt x="129" y="15"/>
                  </a:lnTo>
                  <a:lnTo>
                    <a:pt x="124" y="8"/>
                  </a:lnTo>
                  <a:lnTo>
                    <a:pt x="102" y="12"/>
                  </a:lnTo>
                  <a:lnTo>
                    <a:pt x="93" y="22"/>
                  </a:lnTo>
                  <a:lnTo>
                    <a:pt x="70" y="19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12" y="8"/>
                  </a:lnTo>
                  <a:lnTo>
                    <a:pt x="14" y="15"/>
                  </a:lnTo>
                  <a:lnTo>
                    <a:pt x="19" y="48"/>
                  </a:lnTo>
                  <a:lnTo>
                    <a:pt x="0" y="67"/>
                  </a:lnTo>
                  <a:lnTo>
                    <a:pt x="7" y="74"/>
                  </a:lnTo>
                  <a:lnTo>
                    <a:pt x="7" y="84"/>
                  </a:lnTo>
                  <a:lnTo>
                    <a:pt x="2" y="91"/>
                  </a:lnTo>
                  <a:lnTo>
                    <a:pt x="58" y="129"/>
                  </a:lnTo>
                  <a:lnTo>
                    <a:pt x="58" y="132"/>
                  </a:lnTo>
                  <a:lnTo>
                    <a:pt x="63" y="136"/>
                  </a:lnTo>
                  <a:lnTo>
                    <a:pt x="75" y="146"/>
                  </a:lnTo>
                  <a:lnTo>
                    <a:pt x="80" y="13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3" name="Freeform 44"/>
            <p:cNvSpPr>
              <a:spLocks/>
            </p:cNvSpPr>
            <p:nvPr userDrawn="1"/>
          </p:nvSpPr>
          <p:spPr bwMode="auto">
            <a:xfrm>
              <a:off x="8084817" y="3757181"/>
              <a:ext cx="470985" cy="519871"/>
            </a:xfrm>
            <a:custGeom>
              <a:avLst/>
              <a:gdLst>
                <a:gd name="T0" fmla="*/ 95496 w 129"/>
                <a:gd name="T1" fmla="*/ 155902 h 146"/>
                <a:gd name="T2" fmla="*/ 119371 w 129"/>
                <a:gd name="T3" fmla="*/ 136123 h 146"/>
                <a:gd name="T4" fmla="*/ 145632 w 129"/>
                <a:gd name="T5" fmla="*/ 95403 h 146"/>
                <a:gd name="T6" fmla="*/ 151601 w 129"/>
                <a:gd name="T7" fmla="*/ 91912 h 146"/>
                <a:gd name="T8" fmla="*/ 145632 w 129"/>
                <a:gd name="T9" fmla="*/ 81441 h 146"/>
                <a:gd name="T10" fmla="*/ 145632 w 129"/>
                <a:gd name="T11" fmla="*/ 36067 h 146"/>
                <a:gd name="T12" fmla="*/ 153988 w 129"/>
                <a:gd name="T13" fmla="*/ 17452 h 146"/>
                <a:gd name="T14" fmla="*/ 148019 w 129"/>
                <a:gd name="T15" fmla="*/ 9308 h 146"/>
                <a:gd name="T16" fmla="*/ 121758 w 129"/>
                <a:gd name="T17" fmla="*/ 13961 h 146"/>
                <a:gd name="T18" fmla="*/ 111015 w 129"/>
                <a:gd name="T19" fmla="*/ 25596 h 146"/>
                <a:gd name="T20" fmla="*/ 83559 w 129"/>
                <a:gd name="T21" fmla="*/ 22105 h 146"/>
                <a:gd name="T22" fmla="*/ 60879 w 129"/>
                <a:gd name="T23" fmla="*/ 0 h 146"/>
                <a:gd name="T24" fmla="*/ 40586 w 129"/>
                <a:gd name="T25" fmla="*/ 0 h 146"/>
                <a:gd name="T26" fmla="*/ 37005 w 129"/>
                <a:gd name="T27" fmla="*/ 3490 h 146"/>
                <a:gd name="T28" fmla="*/ 14324 w 129"/>
                <a:gd name="T29" fmla="*/ 9308 h 146"/>
                <a:gd name="T30" fmla="*/ 16712 w 129"/>
                <a:gd name="T31" fmla="*/ 17452 h 146"/>
                <a:gd name="T32" fmla="*/ 22680 w 129"/>
                <a:gd name="T33" fmla="*/ 55845 h 146"/>
                <a:gd name="T34" fmla="*/ 0 w 129"/>
                <a:gd name="T35" fmla="*/ 77951 h 146"/>
                <a:gd name="T36" fmla="*/ 8356 w 129"/>
                <a:gd name="T37" fmla="*/ 86095 h 146"/>
                <a:gd name="T38" fmla="*/ 8356 w 129"/>
                <a:gd name="T39" fmla="*/ 97729 h 146"/>
                <a:gd name="T40" fmla="*/ 2387 w 129"/>
                <a:gd name="T41" fmla="*/ 105874 h 146"/>
                <a:gd name="T42" fmla="*/ 69235 w 129"/>
                <a:gd name="T43" fmla="*/ 150084 h 146"/>
                <a:gd name="T44" fmla="*/ 69235 w 129"/>
                <a:gd name="T45" fmla="*/ 153575 h 146"/>
                <a:gd name="T46" fmla="*/ 75203 w 129"/>
                <a:gd name="T47" fmla="*/ 158229 h 146"/>
                <a:gd name="T48" fmla="*/ 89528 w 129"/>
                <a:gd name="T49" fmla="*/ 169863 h 1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46"/>
                <a:gd name="T77" fmla="*/ 129 w 129"/>
                <a:gd name="T78" fmla="*/ 146 h 1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46">
                  <a:moveTo>
                    <a:pt x="80" y="134"/>
                  </a:moveTo>
                  <a:lnTo>
                    <a:pt x="100" y="117"/>
                  </a:lnTo>
                  <a:lnTo>
                    <a:pt x="122" y="82"/>
                  </a:lnTo>
                  <a:lnTo>
                    <a:pt x="127" y="79"/>
                  </a:lnTo>
                  <a:lnTo>
                    <a:pt x="122" y="70"/>
                  </a:lnTo>
                  <a:lnTo>
                    <a:pt x="122" y="31"/>
                  </a:lnTo>
                  <a:lnTo>
                    <a:pt x="129" y="15"/>
                  </a:lnTo>
                  <a:lnTo>
                    <a:pt x="124" y="8"/>
                  </a:lnTo>
                  <a:lnTo>
                    <a:pt x="102" y="12"/>
                  </a:lnTo>
                  <a:lnTo>
                    <a:pt x="93" y="22"/>
                  </a:lnTo>
                  <a:lnTo>
                    <a:pt x="70" y="19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12" y="8"/>
                  </a:lnTo>
                  <a:lnTo>
                    <a:pt x="14" y="15"/>
                  </a:lnTo>
                  <a:lnTo>
                    <a:pt x="19" y="48"/>
                  </a:lnTo>
                  <a:lnTo>
                    <a:pt x="0" y="67"/>
                  </a:lnTo>
                  <a:lnTo>
                    <a:pt x="7" y="74"/>
                  </a:lnTo>
                  <a:lnTo>
                    <a:pt x="7" y="84"/>
                  </a:lnTo>
                  <a:lnTo>
                    <a:pt x="2" y="91"/>
                  </a:lnTo>
                  <a:lnTo>
                    <a:pt x="58" y="129"/>
                  </a:lnTo>
                  <a:lnTo>
                    <a:pt x="58" y="132"/>
                  </a:lnTo>
                  <a:lnTo>
                    <a:pt x="63" y="136"/>
                  </a:lnTo>
                  <a:lnTo>
                    <a:pt x="75" y="14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4" name="Freeform 45"/>
            <p:cNvSpPr>
              <a:spLocks/>
            </p:cNvSpPr>
            <p:nvPr userDrawn="1"/>
          </p:nvSpPr>
          <p:spPr bwMode="auto">
            <a:xfrm>
              <a:off x="7842043" y="3786332"/>
              <a:ext cx="310752" cy="315811"/>
            </a:xfrm>
            <a:custGeom>
              <a:avLst/>
              <a:gdLst>
                <a:gd name="T0" fmla="*/ 23628 w 86"/>
                <a:gd name="T1" fmla="*/ 8208 h 88"/>
                <a:gd name="T2" fmla="*/ 21265 w 86"/>
                <a:gd name="T3" fmla="*/ 10553 h 88"/>
                <a:gd name="T4" fmla="*/ 17721 w 86"/>
                <a:gd name="T5" fmla="*/ 22279 h 88"/>
                <a:gd name="T6" fmla="*/ 15358 w 86"/>
                <a:gd name="T7" fmla="*/ 26970 h 88"/>
                <a:gd name="T8" fmla="*/ 15358 w 86"/>
                <a:gd name="T9" fmla="*/ 41041 h 88"/>
                <a:gd name="T10" fmla="*/ 0 w 86"/>
                <a:gd name="T11" fmla="*/ 72701 h 88"/>
                <a:gd name="T12" fmla="*/ 0 w 86"/>
                <a:gd name="T13" fmla="*/ 86772 h 88"/>
                <a:gd name="T14" fmla="*/ 0 w 86"/>
                <a:gd name="T15" fmla="*/ 97325 h 88"/>
                <a:gd name="T16" fmla="*/ 3544 w 86"/>
                <a:gd name="T17" fmla="*/ 103188 h 88"/>
                <a:gd name="T18" fmla="*/ 15358 w 86"/>
                <a:gd name="T19" fmla="*/ 99670 h 88"/>
                <a:gd name="T20" fmla="*/ 41349 w 86"/>
                <a:gd name="T21" fmla="*/ 91462 h 88"/>
                <a:gd name="T22" fmla="*/ 61433 w 86"/>
                <a:gd name="T23" fmla="*/ 75046 h 88"/>
                <a:gd name="T24" fmla="*/ 61433 w 86"/>
                <a:gd name="T25" fmla="*/ 72701 h 88"/>
                <a:gd name="T26" fmla="*/ 79153 w 86"/>
                <a:gd name="T27" fmla="*/ 66838 h 88"/>
                <a:gd name="T28" fmla="*/ 101600 w 86"/>
                <a:gd name="T29" fmla="*/ 46904 h 88"/>
                <a:gd name="T30" fmla="*/ 95693 w 86"/>
                <a:gd name="T31" fmla="*/ 12899 h 88"/>
                <a:gd name="T32" fmla="*/ 95693 w 86"/>
                <a:gd name="T33" fmla="*/ 8208 h 88"/>
                <a:gd name="T34" fmla="*/ 89786 w 86"/>
                <a:gd name="T35" fmla="*/ 0 h 88"/>
                <a:gd name="T36" fmla="*/ 55526 w 86"/>
                <a:gd name="T37" fmla="*/ 4690 h 88"/>
                <a:gd name="T38" fmla="*/ 29535 w 86"/>
                <a:gd name="T39" fmla="*/ 4690 h 88"/>
                <a:gd name="T40" fmla="*/ 23628 w 86"/>
                <a:gd name="T41" fmla="*/ 8208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88"/>
                <a:gd name="T65" fmla="*/ 86 w 8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88">
                  <a:moveTo>
                    <a:pt x="20" y="7"/>
                  </a:moveTo>
                  <a:lnTo>
                    <a:pt x="18" y="9"/>
                  </a:lnTo>
                  <a:lnTo>
                    <a:pt x="15" y="19"/>
                  </a:lnTo>
                  <a:lnTo>
                    <a:pt x="13" y="23"/>
                  </a:lnTo>
                  <a:lnTo>
                    <a:pt x="13" y="35"/>
                  </a:lnTo>
                  <a:lnTo>
                    <a:pt x="0" y="62"/>
                  </a:lnTo>
                  <a:lnTo>
                    <a:pt x="0" y="74"/>
                  </a:lnTo>
                  <a:lnTo>
                    <a:pt x="0" y="83"/>
                  </a:lnTo>
                  <a:lnTo>
                    <a:pt x="3" y="88"/>
                  </a:lnTo>
                  <a:lnTo>
                    <a:pt x="13" y="85"/>
                  </a:lnTo>
                  <a:lnTo>
                    <a:pt x="35" y="78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67" y="57"/>
                  </a:lnTo>
                  <a:lnTo>
                    <a:pt x="86" y="40"/>
                  </a:lnTo>
                  <a:lnTo>
                    <a:pt x="81" y="11"/>
                  </a:lnTo>
                  <a:lnTo>
                    <a:pt x="81" y="7"/>
                  </a:lnTo>
                  <a:lnTo>
                    <a:pt x="76" y="0"/>
                  </a:lnTo>
                  <a:lnTo>
                    <a:pt x="47" y="4"/>
                  </a:lnTo>
                  <a:lnTo>
                    <a:pt x="25" y="4"/>
                  </a:lnTo>
                  <a:lnTo>
                    <a:pt x="20" y="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5" name="Freeform 46"/>
            <p:cNvSpPr>
              <a:spLocks/>
            </p:cNvSpPr>
            <p:nvPr userDrawn="1"/>
          </p:nvSpPr>
          <p:spPr bwMode="auto">
            <a:xfrm>
              <a:off x="8070253" y="3047825"/>
              <a:ext cx="762312" cy="791953"/>
            </a:xfrm>
            <a:custGeom>
              <a:avLst/>
              <a:gdLst>
                <a:gd name="T0" fmla="*/ 92574 w 210"/>
                <a:gd name="T1" fmla="*/ 0 h 222"/>
                <a:gd name="T2" fmla="*/ 86640 w 210"/>
                <a:gd name="T3" fmla="*/ 5828 h 222"/>
                <a:gd name="T4" fmla="*/ 74771 w 210"/>
                <a:gd name="T5" fmla="*/ 13987 h 222"/>
                <a:gd name="T6" fmla="*/ 60529 w 210"/>
                <a:gd name="T7" fmla="*/ 27974 h 222"/>
                <a:gd name="T8" fmla="*/ 52221 w 210"/>
                <a:gd name="T9" fmla="*/ 41962 h 222"/>
                <a:gd name="T10" fmla="*/ 48661 w 210"/>
                <a:gd name="T11" fmla="*/ 52452 h 222"/>
                <a:gd name="T12" fmla="*/ 42726 w 210"/>
                <a:gd name="T13" fmla="*/ 69936 h 222"/>
                <a:gd name="T14" fmla="*/ 32045 w 210"/>
                <a:gd name="T15" fmla="*/ 86254 h 222"/>
                <a:gd name="T16" fmla="*/ 20176 w 210"/>
                <a:gd name="T17" fmla="*/ 97910 h 222"/>
                <a:gd name="T18" fmla="*/ 8308 w 210"/>
                <a:gd name="T19" fmla="*/ 110732 h 222"/>
                <a:gd name="T20" fmla="*/ 5934 w 210"/>
                <a:gd name="T21" fmla="*/ 122388 h 222"/>
                <a:gd name="T22" fmla="*/ 5934 w 210"/>
                <a:gd name="T23" fmla="*/ 152694 h 222"/>
                <a:gd name="T24" fmla="*/ 0 w 210"/>
                <a:gd name="T25" fmla="*/ 160853 h 222"/>
                <a:gd name="T26" fmla="*/ 0 w 210"/>
                <a:gd name="T27" fmla="*/ 166681 h 222"/>
                <a:gd name="T28" fmla="*/ 5934 w 210"/>
                <a:gd name="T29" fmla="*/ 172509 h 222"/>
                <a:gd name="T30" fmla="*/ 28484 w 210"/>
                <a:gd name="T31" fmla="*/ 192324 h 222"/>
                <a:gd name="T32" fmla="*/ 40353 w 210"/>
                <a:gd name="T33" fmla="*/ 210973 h 222"/>
                <a:gd name="T34" fmla="*/ 46287 w 210"/>
                <a:gd name="T35" fmla="*/ 233120 h 222"/>
                <a:gd name="T36" fmla="*/ 66463 w 210"/>
                <a:gd name="T37" fmla="*/ 233120 h 222"/>
                <a:gd name="T38" fmla="*/ 89013 w 210"/>
                <a:gd name="T39" fmla="*/ 255266 h 222"/>
                <a:gd name="T40" fmla="*/ 116311 w 210"/>
                <a:gd name="T41" fmla="*/ 258763 h 222"/>
                <a:gd name="T42" fmla="*/ 126992 w 210"/>
                <a:gd name="T43" fmla="*/ 247107 h 222"/>
                <a:gd name="T44" fmla="*/ 153103 w 210"/>
                <a:gd name="T45" fmla="*/ 242445 h 222"/>
                <a:gd name="T46" fmla="*/ 159037 w 210"/>
                <a:gd name="T47" fmla="*/ 250604 h 222"/>
                <a:gd name="T48" fmla="*/ 182774 w 210"/>
                <a:gd name="T49" fmla="*/ 250604 h 222"/>
                <a:gd name="T50" fmla="*/ 185148 w 210"/>
                <a:gd name="T51" fmla="*/ 242445 h 222"/>
                <a:gd name="T52" fmla="*/ 205324 w 210"/>
                <a:gd name="T53" fmla="*/ 233120 h 222"/>
                <a:gd name="T54" fmla="*/ 249237 w 210"/>
                <a:gd name="T55" fmla="*/ 174840 h 222"/>
                <a:gd name="T56" fmla="*/ 229061 w 210"/>
                <a:gd name="T57" fmla="*/ 172509 h 222"/>
                <a:gd name="T58" fmla="*/ 182774 w 210"/>
                <a:gd name="T59" fmla="*/ 150362 h 222"/>
                <a:gd name="T60" fmla="*/ 168532 w 210"/>
                <a:gd name="T61" fmla="*/ 142203 h 222"/>
                <a:gd name="T62" fmla="*/ 173279 w 210"/>
                <a:gd name="T63" fmla="*/ 134044 h 222"/>
                <a:gd name="T64" fmla="*/ 168532 w 210"/>
                <a:gd name="T65" fmla="*/ 130547 h 222"/>
                <a:gd name="T66" fmla="*/ 147169 w 210"/>
                <a:gd name="T67" fmla="*/ 124719 h 222"/>
                <a:gd name="T68" fmla="*/ 147169 w 210"/>
                <a:gd name="T69" fmla="*/ 110732 h 222"/>
                <a:gd name="T70" fmla="*/ 159037 w 210"/>
                <a:gd name="T71" fmla="*/ 97910 h 222"/>
                <a:gd name="T72" fmla="*/ 162597 w 210"/>
                <a:gd name="T73" fmla="*/ 100242 h 222"/>
                <a:gd name="T74" fmla="*/ 168532 w 210"/>
                <a:gd name="T75" fmla="*/ 94414 h 222"/>
                <a:gd name="T76" fmla="*/ 164971 w 210"/>
                <a:gd name="T77" fmla="*/ 86254 h 222"/>
                <a:gd name="T78" fmla="*/ 156663 w 210"/>
                <a:gd name="T79" fmla="*/ 74598 h 222"/>
                <a:gd name="T80" fmla="*/ 136487 w 210"/>
                <a:gd name="T81" fmla="*/ 58280 h 222"/>
                <a:gd name="T82" fmla="*/ 118684 w 210"/>
                <a:gd name="T83" fmla="*/ 44293 h 222"/>
                <a:gd name="T84" fmla="*/ 106816 w 210"/>
                <a:gd name="T85" fmla="*/ 30306 h 222"/>
                <a:gd name="T86" fmla="*/ 100882 w 210"/>
                <a:gd name="T87" fmla="*/ 19815 h 222"/>
                <a:gd name="T88" fmla="*/ 98508 w 210"/>
                <a:gd name="T89" fmla="*/ 8159 h 222"/>
                <a:gd name="T90" fmla="*/ 92574 w 210"/>
                <a:gd name="T91" fmla="*/ 0 h 2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0"/>
                <a:gd name="T139" fmla="*/ 0 h 222"/>
                <a:gd name="T140" fmla="*/ 210 w 210"/>
                <a:gd name="T141" fmla="*/ 222 h 2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0" h="222">
                  <a:moveTo>
                    <a:pt x="78" y="0"/>
                  </a:moveTo>
                  <a:lnTo>
                    <a:pt x="73" y="5"/>
                  </a:lnTo>
                  <a:lnTo>
                    <a:pt x="63" y="12"/>
                  </a:lnTo>
                  <a:lnTo>
                    <a:pt x="51" y="24"/>
                  </a:lnTo>
                  <a:lnTo>
                    <a:pt x="44" y="36"/>
                  </a:lnTo>
                  <a:lnTo>
                    <a:pt x="41" y="45"/>
                  </a:lnTo>
                  <a:lnTo>
                    <a:pt x="36" y="60"/>
                  </a:lnTo>
                  <a:lnTo>
                    <a:pt x="27" y="74"/>
                  </a:lnTo>
                  <a:lnTo>
                    <a:pt x="17" y="84"/>
                  </a:lnTo>
                  <a:lnTo>
                    <a:pt x="7" y="95"/>
                  </a:lnTo>
                  <a:lnTo>
                    <a:pt x="5" y="105"/>
                  </a:lnTo>
                  <a:lnTo>
                    <a:pt x="5" y="131"/>
                  </a:lnTo>
                  <a:lnTo>
                    <a:pt x="0" y="138"/>
                  </a:lnTo>
                  <a:lnTo>
                    <a:pt x="0" y="143"/>
                  </a:lnTo>
                  <a:lnTo>
                    <a:pt x="5" y="148"/>
                  </a:lnTo>
                  <a:lnTo>
                    <a:pt x="24" y="165"/>
                  </a:lnTo>
                  <a:lnTo>
                    <a:pt x="34" y="181"/>
                  </a:lnTo>
                  <a:lnTo>
                    <a:pt x="39" y="200"/>
                  </a:lnTo>
                  <a:lnTo>
                    <a:pt x="56" y="200"/>
                  </a:lnTo>
                  <a:lnTo>
                    <a:pt x="75" y="219"/>
                  </a:lnTo>
                  <a:lnTo>
                    <a:pt x="98" y="222"/>
                  </a:lnTo>
                  <a:lnTo>
                    <a:pt x="107" y="212"/>
                  </a:lnTo>
                  <a:lnTo>
                    <a:pt x="129" y="208"/>
                  </a:lnTo>
                  <a:lnTo>
                    <a:pt x="134" y="215"/>
                  </a:lnTo>
                  <a:lnTo>
                    <a:pt x="154" y="215"/>
                  </a:lnTo>
                  <a:lnTo>
                    <a:pt x="156" y="208"/>
                  </a:lnTo>
                  <a:lnTo>
                    <a:pt x="173" y="200"/>
                  </a:lnTo>
                  <a:lnTo>
                    <a:pt x="210" y="150"/>
                  </a:lnTo>
                  <a:lnTo>
                    <a:pt x="193" y="148"/>
                  </a:lnTo>
                  <a:lnTo>
                    <a:pt x="154" y="129"/>
                  </a:lnTo>
                  <a:lnTo>
                    <a:pt x="142" y="122"/>
                  </a:lnTo>
                  <a:lnTo>
                    <a:pt x="146" y="115"/>
                  </a:lnTo>
                  <a:lnTo>
                    <a:pt x="142" y="112"/>
                  </a:lnTo>
                  <a:lnTo>
                    <a:pt x="124" y="107"/>
                  </a:lnTo>
                  <a:lnTo>
                    <a:pt x="124" y="95"/>
                  </a:lnTo>
                  <a:lnTo>
                    <a:pt x="134" y="84"/>
                  </a:lnTo>
                  <a:lnTo>
                    <a:pt x="137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2" y="64"/>
                  </a:lnTo>
                  <a:lnTo>
                    <a:pt x="115" y="50"/>
                  </a:lnTo>
                  <a:lnTo>
                    <a:pt x="100" y="38"/>
                  </a:lnTo>
                  <a:lnTo>
                    <a:pt x="90" y="26"/>
                  </a:lnTo>
                  <a:lnTo>
                    <a:pt x="85" y="17"/>
                  </a:lnTo>
                  <a:lnTo>
                    <a:pt x="83" y="7"/>
                  </a:lnTo>
                  <a:lnTo>
                    <a:pt x="7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6" name="Freeform 47"/>
            <p:cNvSpPr>
              <a:spLocks/>
            </p:cNvSpPr>
            <p:nvPr userDrawn="1"/>
          </p:nvSpPr>
          <p:spPr bwMode="auto">
            <a:xfrm>
              <a:off x="7842043" y="4082709"/>
              <a:ext cx="111678" cy="102029"/>
            </a:xfrm>
            <a:custGeom>
              <a:avLst/>
              <a:gdLst>
                <a:gd name="T0" fmla="*/ 0 w 30"/>
                <a:gd name="T1" fmla="*/ 8047 h 29"/>
                <a:gd name="T2" fmla="*/ 30428 w 30"/>
                <a:gd name="T3" fmla="*/ 0 h 29"/>
                <a:gd name="T4" fmla="*/ 32862 w 30"/>
                <a:gd name="T5" fmla="*/ 5748 h 29"/>
                <a:gd name="T6" fmla="*/ 36513 w 30"/>
                <a:gd name="T7" fmla="*/ 13795 h 29"/>
                <a:gd name="T8" fmla="*/ 32862 w 30"/>
                <a:gd name="T9" fmla="*/ 21841 h 29"/>
                <a:gd name="T10" fmla="*/ 27993 w 30"/>
                <a:gd name="T11" fmla="*/ 27589 h 29"/>
                <a:gd name="T12" fmla="*/ 24342 w 30"/>
                <a:gd name="T13" fmla="*/ 27589 h 29"/>
                <a:gd name="T14" fmla="*/ 18257 w 30"/>
                <a:gd name="T15" fmla="*/ 33337 h 29"/>
                <a:gd name="T16" fmla="*/ 12171 w 30"/>
                <a:gd name="T17" fmla="*/ 33337 h 29"/>
                <a:gd name="T18" fmla="*/ 6086 w 30"/>
                <a:gd name="T19" fmla="*/ 29888 h 29"/>
                <a:gd name="T20" fmla="*/ 3651 w 30"/>
                <a:gd name="T21" fmla="*/ 21841 h 29"/>
                <a:gd name="T22" fmla="*/ 0 w 30"/>
                <a:gd name="T23" fmla="*/ 13795 h 29"/>
                <a:gd name="T24" fmla="*/ 0 w 30"/>
                <a:gd name="T25" fmla="*/ 8047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29"/>
                <a:gd name="T41" fmla="*/ 30 w 30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29">
                  <a:moveTo>
                    <a:pt x="0" y="7"/>
                  </a:moveTo>
                  <a:lnTo>
                    <a:pt x="25" y="0"/>
                  </a:lnTo>
                  <a:lnTo>
                    <a:pt x="27" y="5"/>
                  </a:lnTo>
                  <a:lnTo>
                    <a:pt x="30" y="12"/>
                  </a:lnTo>
                  <a:lnTo>
                    <a:pt x="27" y="19"/>
                  </a:lnTo>
                  <a:lnTo>
                    <a:pt x="23" y="24"/>
                  </a:lnTo>
                  <a:lnTo>
                    <a:pt x="20" y="24"/>
                  </a:lnTo>
                  <a:lnTo>
                    <a:pt x="15" y="29"/>
                  </a:lnTo>
                  <a:lnTo>
                    <a:pt x="10" y="29"/>
                  </a:lnTo>
                  <a:lnTo>
                    <a:pt x="5" y="26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0" y="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7" name="Freeform 48"/>
            <p:cNvSpPr>
              <a:spLocks/>
            </p:cNvSpPr>
            <p:nvPr userDrawn="1"/>
          </p:nvSpPr>
          <p:spPr bwMode="auto">
            <a:xfrm>
              <a:off x="7856611" y="4160446"/>
              <a:ext cx="101964" cy="126324"/>
            </a:xfrm>
            <a:custGeom>
              <a:avLst/>
              <a:gdLst>
                <a:gd name="T0" fmla="*/ 24694 w 27"/>
                <a:gd name="T1" fmla="*/ 0 h 35"/>
                <a:gd name="T2" fmla="*/ 18521 w 27"/>
                <a:gd name="T3" fmla="*/ 4717 h 35"/>
                <a:gd name="T4" fmla="*/ 16051 w 27"/>
                <a:gd name="T5" fmla="*/ 4717 h 35"/>
                <a:gd name="T6" fmla="*/ 12347 w 27"/>
                <a:gd name="T7" fmla="*/ 8255 h 35"/>
                <a:gd name="T8" fmla="*/ 0 w 27"/>
                <a:gd name="T9" fmla="*/ 4717 h 35"/>
                <a:gd name="T10" fmla="*/ 9878 w 27"/>
                <a:gd name="T11" fmla="*/ 41275 h 35"/>
                <a:gd name="T12" fmla="*/ 22225 w 27"/>
                <a:gd name="T13" fmla="*/ 33020 h 35"/>
                <a:gd name="T14" fmla="*/ 30868 w 27"/>
                <a:gd name="T15" fmla="*/ 22406 h 35"/>
                <a:gd name="T16" fmla="*/ 33337 w 27"/>
                <a:gd name="T17" fmla="*/ 12972 h 35"/>
                <a:gd name="T18" fmla="*/ 30868 w 27"/>
                <a:gd name="T19" fmla="*/ 8255 h 35"/>
                <a:gd name="T20" fmla="*/ 24694 w 27"/>
                <a:gd name="T21" fmla="*/ 0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35"/>
                <a:gd name="T35" fmla="*/ 27 w 27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35">
                  <a:moveTo>
                    <a:pt x="20" y="0"/>
                  </a:moveTo>
                  <a:lnTo>
                    <a:pt x="15" y="4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0" y="4"/>
                  </a:lnTo>
                  <a:lnTo>
                    <a:pt x="8" y="35"/>
                  </a:lnTo>
                  <a:lnTo>
                    <a:pt x="18" y="28"/>
                  </a:lnTo>
                  <a:lnTo>
                    <a:pt x="25" y="19"/>
                  </a:lnTo>
                  <a:lnTo>
                    <a:pt x="27" y="11"/>
                  </a:lnTo>
                  <a:lnTo>
                    <a:pt x="25" y="7"/>
                  </a:lnTo>
                  <a:lnTo>
                    <a:pt x="2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8" name="Freeform 49"/>
            <p:cNvSpPr>
              <a:spLocks/>
            </p:cNvSpPr>
            <p:nvPr userDrawn="1"/>
          </p:nvSpPr>
          <p:spPr bwMode="auto">
            <a:xfrm>
              <a:off x="7890597" y="4063274"/>
              <a:ext cx="538962" cy="597607"/>
            </a:xfrm>
            <a:custGeom>
              <a:avLst/>
              <a:gdLst>
                <a:gd name="T0" fmla="*/ 68593 w 149"/>
                <a:gd name="T1" fmla="*/ 5846 h 167"/>
                <a:gd name="T2" fmla="*/ 57949 w 149"/>
                <a:gd name="T3" fmla="*/ 5846 h 167"/>
                <a:gd name="T4" fmla="*/ 54401 w 149"/>
                <a:gd name="T5" fmla="*/ 14031 h 167"/>
                <a:gd name="T6" fmla="*/ 48488 w 149"/>
                <a:gd name="T7" fmla="*/ 22215 h 167"/>
                <a:gd name="T8" fmla="*/ 40210 w 149"/>
                <a:gd name="T9" fmla="*/ 25723 h 167"/>
                <a:gd name="T10" fmla="*/ 31931 w 149"/>
                <a:gd name="T11" fmla="*/ 19877 h 167"/>
                <a:gd name="T12" fmla="*/ 26018 w 149"/>
                <a:gd name="T13" fmla="*/ 11692 h 167"/>
                <a:gd name="T14" fmla="*/ 26018 w 149"/>
                <a:gd name="T15" fmla="*/ 0 h 167"/>
                <a:gd name="T16" fmla="*/ 14192 w 149"/>
                <a:gd name="T17" fmla="*/ 5846 h 167"/>
                <a:gd name="T18" fmla="*/ 16557 w 149"/>
                <a:gd name="T19" fmla="*/ 19877 h 167"/>
                <a:gd name="T20" fmla="*/ 20105 w 149"/>
                <a:gd name="T21" fmla="*/ 22215 h 167"/>
                <a:gd name="T22" fmla="*/ 16557 w 149"/>
                <a:gd name="T23" fmla="*/ 31569 h 167"/>
                <a:gd name="T24" fmla="*/ 16557 w 149"/>
                <a:gd name="T25" fmla="*/ 36246 h 167"/>
                <a:gd name="T26" fmla="*/ 26018 w 149"/>
                <a:gd name="T27" fmla="*/ 44431 h 167"/>
                <a:gd name="T28" fmla="*/ 22470 w 149"/>
                <a:gd name="T29" fmla="*/ 50277 h 167"/>
                <a:gd name="T30" fmla="*/ 0 w 149"/>
                <a:gd name="T31" fmla="*/ 72492 h 167"/>
                <a:gd name="T32" fmla="*/ 14192 w 149"/>
                <a:gd name="T33" fmla="*/ 142646 h 167"/>
                <a:gd name="T34" fmla="*/ 28383 w 149"/>
                <a:gd name="T35" fmla="*/ 144985 h 167"/>
                <a:gd name="T36" fmla="*/ 46123 w 149"/>
                <a:gd name="T37" fmla="*/ 150831 h 167"/>
                <a:gd name="T38" fmla="*/ 60315 w 149"/>
                <a:gd name="T39" fmla="*/ 148493 h 167"/>
                <a:gd name="T40" fmla="*/ 74506 w 149"/>
                <a:gd name="T41" fmla="*/ 154339 h 167"/>
                <a:gd name="T42" fmla="*/ 86333 w 149"/>
                <a:gd name="T43" fmla="*/ 170708 h 167"/>
                <a:gd name="T44" fmla="*/ 94611 w 149"/>
                <a:gd name="T45" fmla="*/ 195262 h 167"/>
                <a:gd name="T46" fmla="*/ 115898 w 149"/>
                <a:gd name="T47" fmla="*/ 195262 h 167"/>
                <a:gd name="T48" fmla="*/ 118264 w 149"/>
                <a:gd name="T49" fmla="*/ 192924 h 167"/>
                <a:gd name="T50" fmla="*/ 120629 w 149"/>
                <a:gd name="T51" fmla="*/ 195262 h 167"/>
                <a:gd name="T52" fmla="*/ 150195 w 149"/>
                <a:gd name="T53" fmla="*/ 195262 h 167"/>
                <a:gd name="T54" fmla="*/ 176213 w 149"/>
                <a:gd name="T55" fmla="*/ 184739 h 167"/>
                <a:gd name="T56" fmla="*/ 156108 w 149"/>
                <a:gd name="T57" fmla="*/ 148493 h 167"/>
                <a:gd name="T58" fmla="*/ 152560 w 149"/>
                <a:gd name="T59" fmla="*/ 122770 h 167"/>
                <a:gd name="T60" fmla="*/ 144282 w 149"/>
                <a:gd name="T61" fmla="*/ 116923 h 167"/>
                <a:gd name="T62" fmla="*/ 144282 w 149"/>
                <a:gd name="T63" fmla="*/ 108739 h 167"/>
                <a:gd name="T64" fmla="*/ 144282 w 149"/>
                <a:gd name="T65" fmla="*/ 98216 h 167"/>
                <a:gd name="T66" fmla="*/ 156108 w 149"/>
                <a:gd name="T67" fmla="*/ 70154 h 167"/>
                <a:gd name="T68" fmla="*/ 138369 w 149"/>
                <a:gd name="T69" fmla="*/ 58462 h 167"/>
                <a:gd name="T70" fmla="*/ 136003 w 149"/>
                <a:gd name="T71" fmla="*/ 56123 h 167"/>
                <a:gd name="T72" fmla="*/ 132455 w 149"/>
                <a:gd name="T73" fmla="*/ 50277 h 167"/>
                <a:gd name="T74" fmla="*/ 68593 w 149"/>
                <a:gd name="T75" fmla="*/ 5846 h 16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9"/>
                <a:gd name="T115" fmla="*/ 0 h 167"/>
                <a:gd name="T116" fmla="*/ 149 w 149"/>
                <a:gd name="T117" fmla="*/ 167 h 16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9" h="167">
                  <a:moveTo>
                    <a:pt x="58" y="5"/>
                  </a:moveTo>
                  <a:lnTo>
                    <a:pt x="49" y="5"/>
                  </a:lnTo>
                  <a:lnTo>
                    <a:pt x="46" y="12"/>
                  </a:lnTo>
                  <a:lnTo>
                    <a:pt x="41" y="19"/>
                  </a:lnTo>
                  <a:lnTo>
                    <a:pt x="34" y="22"/>
                  </a:lnTo>
                  <a:lnTo>
                    <a:pt x="27" y="17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12" y="5"/>
                  </a:lnTo>
                  <a:lnTo>
                    <a:pt x="14" y="17"/>
                  </a:lnTo>
                  <a:lnTo>
                    <a:pt x="17" y="19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22" y="38"/>
                  </a:lnTo>
                  <a:lnTo>
                    <a:pt x="19" y="43"/>
                  </a:lnTo>
                  <a:lnTo>
                    <a:pt x="0" y="62"/>
                  </a:lnTo>
                  <a:lnTo>
                    <a:pt x="12" y="122"/>
                  </a:lnTo>
                  <a:lnTo>
                    <a:pt x="24" y="124"/>
                  </a:lnTo>
                  <a:lnTo>
                    <a:pt x="39" y="129"/>
                  </a:lnTo>
                  <a:lnTo>
                    <a:pt x="51" y="127"/>
                  </a:lnTo>
                  <a:lnTo>
                    <a:pt x="63" y="132"/>
                  </a:lnTo>
                  <a:lnTo>
                    <a:pt x="73" y="146"/>
                  </a:lnTo>
                  <a:lnTo>
                    <a:pt x="80" y="167"/>
                  </a:lnTo>
                  <a:lnTo>
                    <a:pt x="98" y="167"/>
                  </a:lnTo>
                  <a:lnTo>
                    <a:pt x="100" y="165"/>
                  </a:lnTo>
                  <a:lnTo>
                    <a:pt x="102" y="167"/>
                  </a:lnTo>
                  <a:lnTo>
                    <a:pt x="127" y="167"/>
                  </a:lnTo>
                  <a:lnTo>
                    <a:pt x="149" y="158"/>
                  </a:lnTo>
                  <a:lnTo>
                    <a:pt x="132" y="127"/>
                  </a:lnTo>
                  <a:lnTo>
                    <a:pt x="129" y="105"/>
                  </a:lnTo>
                  <a:lnTo>
                    <a:pt x="122" y="100"/>
                  </a:lnTo>
                  <a:lnTo>
                    <a:pt x="122" y="93"/>
                  </a:lnTo>
                  <a:lnTo>
                    <a:pt x="122" y="84"/>
                  </a:lnTo>
                  <a:lnTo>
                    <a:pt x="132" y="60"/>
                  </a:lnTo>
                  <a:lnTo>
                    <a:pt x="117" y="50"/>
                  </a:lnTo>
                  <a:lnTo>
                    <a:pt x="115" y="48"/>
                  </a:lnTo>
                  <a:lnTo>
                    <a:pt x="112" y="43"/>
                  </a:lnTo>
                  <a:lnTo>
                    <a:pt x="58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9" name="Freeform 50"/>
            <p:cNvSpPr>
              <a:spLocks/>
            </p:cNvSpPr>
            <p:nvPr userDrawn="1"/>
          </p:nvSpPr>
          <p:spPr bwMode="auto">
            <a:xfrm>
              <a:off x="7958575" y="4626872"/>
              <a:ext cx="490407" cy="884266"/>
            </a:xfrm>
            <a:custGeom>
              <a:avLst/>
              <a:gdLst>
                <a:gd name="T0" fmla="*/ 3563 w 135"/>
                <a:gd name="T1" fmla="*/ 210869 h 248"/>
                <a:gd name="T2" fmla="*/ 11877 w 135"/>
                <a:gd name="T3" fmla="*/ 202714 h 248"/>
                <a:gd name="T4" fmla="*/ 29692 w 135"/>
                <a:gd name="T5" fmla="*/ 188733 h 248"/>
                <a:gd name="T6" fmla="*/ 41569 w 135"/>
                <a:gd name="T7" fmla="*/ 172423 h 248"/>
                <a:gd name="T8" fmla="*/ 43944 w 135"/>
                <a:gd name="T9" fmla="*/ 150288 h 248"/>
                <a:gd name="T10" fmla="*/ 41569 w 135"/>
                <a:gd name="T11" fmla="*/ 126987 h 248"/>
                <a:gd name="T12" fmla="*/ 43944 w 135"/>
                <a:gd name="T13" fmla="*/ 110677 h 248"/>
                <a:gd name="T14" fmla="*/ 26129 w 135"/>
                <a:gd name="T15" fmla="*/ 102522 h 248"/>
                <a:gd name="T16" fmla="*/ 11877 w 135"/>
                <a:gd name="T17" fmla="*/ 96697 h 248"/>
                <a:gd name="T18" fmla="*/ 11877 w 135"/>
                <a:gd name="T19" fmla="*/ 88542 h 248"/>
                <a:gd name="T20" fmla="*/ 64135 w 135"/>
                <a:gd name="T21" fmla="*/ 78056 h 248"/>
                <a:gd name="T22" fmla="*/ 64135 w 135"/>
                <a:gd name="T23" fmla="*/ 46601 h 248"/>
                <a:gd name="T24" fmla="*/ 61760 w 135"/>
                <a:gd name="T25" fmla="*/ 36116 h 248"/>
                <a:gd name="T26" fmla="*/ 67698 w 135"/>
                <a:gd name="T27" fmla="*/ 27960 h 248"/>
                <a:gd name="T28" fmla="*/ 72449 w 135"/>
                <a:gd name="T29" fmla="*/ 36116 h 248"/>
                <a:gd name="T30" fmla="*/ 76012 w 135"/>
                <a:gd name="T31" fmla="*/ 36116 h 248"/>
                <a:gd name="T32" fmla="*/ 81951 w 135"/>
                <a:gd name="T33" fmla="*/ 46601 h 248"/>
                <a:gd name="T34" fmla="*/ 84326 w 135"/>
                <a:gd name="T35" fmla="*/ 52426 h 248"/>
                <a:gd name="T36" fmla="*/ 93827 w 135"/>
                <a:gd name="T37" fmla="*/ 52426 h 248"/>
                <a:gd name="T38" fmla="*/ 93827 w 135"/>
                <a:gd name="T39" fmla="*/ 44271 h 248"/>
                <a:gd name="T40" fmla="*/ 87889 w 135"/>
                <a:gd name="T41" fmla="*/ 36116 h 248"/>
                <a:gd name="T42" fmla="*/ 81951 w 135"/>
                <a:gd name="T43" fmla="*/ 30291 h 248"/>
                <a:gd name="T44" fmla="*/ 78387 w 135"/>
                <a:gd name="T45" fmla="*/ 27960 h 248"/>
                <a:gd name="T46" fmla="*/ 72449 w 135"/>
                <a:gd name="T47" fmla="*/ 10485 h 248"/>
                <a:gd name="T48" fmla="*/ 93827 w 135"/>
                <a:gd name="T49" fmla="*/ 10485 h 248"/>
                <a:gd name="T50" fmla="*/ 96203 w 135"/>
                <a:gd name="T51" fmla="*/ 8155 h 248"/>
                <a:gd name="T52" fmla="*/ 98578 w 135"/>
                <a:gd name="T53" fmla="*/ 10485 h 248"/>
                <a:gd name="T54" fmla="*/ 130646 w 135"/>
                <a:gd name="T55" fmla="*/ 10485 h 248"/>
                <a:gd name="T56" fmla="*/ 154400 w 135"/>
                <a:gd name="T57" fmla="*/ 0 h 248"/>
                <a:gd name="T58" fmla="*/ 156775 w 135"/>
                <a:gd name="T59" fmla="*/ 5825 h 248"/>
                <a:gd name="T60" fmla="*/ 156775 w 135"/>
                <a:gd name="T61" fmla="*/ 13980 h 248"/>
                <a:gd name="T62" fmla="*/ 156775 w 135"/>
                <a:gd name="T63" fmla="*/ 41941 h 248"/>
                <a:gd name="T64" fmla="*/ 160338 w 135"/>
                <a:gd name="T65" fmla="*/ 54756 h 248"/>
                <a:gd name="T66" fmla="*/ 160338 w 135"/>
                <a:gd name="T67" fmla="*/ 74561 h 248"/>
                <a:gd name="T68" fmla="*/ 156775 w 135"/>
                <a:gd name="T69" fmla="*/ 86212 h 248"/>
                <a:gd name="T70" fmla="*/ 146086 w 135"/>
                <a:gd name="T71" fmla="*/ 102522 h 248"/>
                <a:gd name="T72" fmla="*/ 130646 w 135"/>
                <a:gd name="T73" fmla="*/ 110677 h 248"/>
                <a:gd name="T74" fmla="*/ 124707 w 135"/>
                <a:gd name="T75" fmla="*/ 110677 h 248"/>
                <a:gd name="T76" fmla="*/ 108080 w 135"/>
                <a:gd name="T77" fmla="*/ 122327 h 248"/>
                <a:gd name="T78" fmla="*/ 102141 w 135"/>
                <a:gd name="T79" fmla="*/ 126987 h 248"/>
                <a:gd name="T80" fmla="*/ 87889 w 135"/>
                <a:gd name="T81" fmla="*/ 144463 h 248"/>
                <a:gd name="T82" fmla="*/ 78387 w 135"/>
                <a:gd name="T83" fmla="*/ 146793 h 248"/>
                <a:gd name="T84" fmla="*/ 70074 w 135"/>
                <a:gd name="T85" fmla="*/ 154948 h 248"/>
                <a:gd name="T86" fmla="*/ 67698 w 135"/>
                <a:gd name="T87" fmla="*/ 160773 h 248"/>
                <a:gd name="T88" fmla="*/ 64135 w 135"/>
                <a:gd name="T89" fmla="*/ 172423 h 248"/>
                <a:gd name="T90" fmla="*/ 64135 w 135"/>
                <a:gd name="T91" fmla="*/ 210869 h 248"/>
                <a:gd name="T92" fmla="*/ 64135 w 135"/>
                <a:gd name="T93" fmla="*/ 233004 h 248"/>
                <a:gd name="T94" fmla="*/ 64135 w 135"/>
                <a:gd name="T95" fmla="*/ 249314 h 248"/>
                <a:gd name="T96" fmla="*/ 58197 w 135"/>
                <a:gd name="T97" fmla="*/ 255139 h 248"/>
                <a:gd name="T98" fmla="*/ 52258 w 135"/>
                <a:gd name="T99" fmla="*/ 258634 h 248"/>
                <a:gd name="T100" fmla="*/ 41569 w 135"/>
                <a:gd name="T101" fmla="*/ 260965 h 248"/>
                <a:gd name="T102" fmla="*/ 29692 w 135"/>
                <a:gd name="T103" fmla="*/ 269120 h 248"/>
                <a:gd name="T104" fmla="*/ 29692 w 135"/>
                <a:gd name="T105" fmla="*/ 274945 h 248"/>
                <a:gd name="T106" fmla="*/ 32068 w 135"/>
                <a:gd name="T107" fmla="*/ 283100 h 248"/>
                <a:gd name="T108" fmla="*/ 29692 w 135"/>
                <a:gd name="T109" fmla="*/ 285430 h 248"/>
                <a:gd name="T110" fmla="*/ 26129 w 135"/>
                <a:gd name="T111" fmla="*/ 285430 h 248"/>
                <a:gd name="T112" fmla="*/ 17815 w 135"/>
                <a:gd name="T113" fmla="*/ 288925 h 248"/>
                <a:gd name="T114" fmla="*/ 11877 w 135"/>
                <a:gd name="T115" fmla="*/ 260965 h 248"/>
                <a:gd name="T116" fmla="*/ 9502 w 135"/>
                <a:gd name="T117" fmla="*/ 258634 h 248"/>
                <a:gd name="T118" fmla="*/ 5938 w 135"/>
                <a:gd name="T119" fmla="*/ 227179 h 248"/>
                <a:gd name="T120" fmla="*/ 0 w 135"/>
                <a:gd name="T121" fmla="*/ 216694 h 248"/>
                <a:gd name="T122" fmla="*/ 3563 w 135"/>
                <a:gd name="T123" fmla="*/ 210869 h 2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5"/>
                <a:gd name="T187" fmla="*/ 0 h 248"/>
                <a:gd name="T188" fmla="*/ 135 w 135"/>
                <a:gd name="T189" fmla="*/ 248 h 2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5" h="248">
                  <a:moveTo>
                    <a:pt x="3" y="181"/>
                  </a:moveTo>
                  <a:lnTo>
                    <a:pt x="10" y="174"/>
                  </a:lnTo>
                  <a:lnTo>
                    <a:pt x="25" y="162"/>
                  </a:lnTo>
                  <a:lnTo>
                    <a:pt x="35" y="148"/>
                  </a:lnTo>
                  <a:lnTo>
                    <a:pt x="37" y="129"/>
                  </a:lnTo>
                  <a:lnTo>
                    <a:pt x="35" y="109"/>
                  </a:lnTo>
                  <a:lnTo>
                    <a:pt x="37" y="95"/>
                  </a:lnTo>
                  <a:lnTo>
                    <a:pt x="22" y="88"/>
                  </a:lnTo>
                  <a:lnTo>
                    <a:pt x="10" y="83"/>
                  </a:lnTo>
                  <a:lnTo>
                    <a:pt x="10" y="76"/>
                  </a:lnTo>
                  <a:lnTo>
                    <a:pt x="54" y="67"/>
                  </a:lnTo>
                  <a:lnTo>
                    <a:pt x="54" y="40"/>
                  </a:lnTo>
                  <a:lnTo>
                    <a:pt x="52" y="31"/>
                  </a:lnTo>
                  <a:lnTo>
                    <a:pt x="57" y="24"/>
                  </a:lnTo>
                  <a:lnTo>
                    <a:pt x="61" y="31"/>
                  </a:lnTo>
                  <a:lnTo>
                    <a:pt x="64" y="31"/>
                  </a:lnTo>
                  <a:lnTo>
                    <a:pt x="69" y="40"/>
                  </a:lnTo>
                  <a:lnTo>
                    <a:pt x="71" y="45"/>
                  </a:lnTo>
                  <a:lnTo>
                    <a:pt x="79" y="45"/>
                  </a:lnTo>
                  <a:lnTo>
                    <a:pt x="79" y="38"/>
                  </a:lnTo>
                  <a:lnTo>
                    <a:pt x="74" y="31"/>
                  </a:lnTo>
                  <a:lnTo>
                    <a:pt x="69" y="26"/>
                  </a:lnTo>
                  <a:lnTo>
                    <a:pt x="66" y="24"/>
                  </a:lnTo>
                  <a:lnTo>
                    <a:pt x="61" y="9"/>
                  </a:lnTo>
                  <a:lnTo>
                    <a:pt x="79" y="9"/>
                  </a:lnTo>
                  <a:lnTo>
                    <a:pt x="81" y="7"/>
                  </a:lnTo>
                  <a:lnTo>
                    <a:pt x="83" y="9"/>
                  </a:lnTo>
                  <a:lnTo>
                    <a:pt x="110" y="9"/>
                  </a:lnTo>
                  <a:lnTo>
                    <a:pt x="130" y="0"/>
                  </a:lnTo>
                  <a:lnTo>
                    <a:pt x="132" y="5"/>
                  </a:lnTo>
                  <a:lnTo>
                    <a:pt x="132" y="12"/>
                  </a:lnTo>
                  <a:lnTo>
                    <a:pt x="132" y="36"/>
                  </a:lnTo>
                  <a:lnTo>
                    <a:pt x="135" y="47"/>
                  </a:lnTo>
                  <a:lnTo>
                    <a:pt x="135" y="64"/>
                  </a:lnTo>
                  <a:lnTo>
                    <a:pt x="132" y="74"/>
                  </a:lnTo>
                  <a:lnTo>
                    <a:pt x="123" y="88"/>
                  </a:lnTo>
                  <a:lnTo>
                    <a:pt x="110" y="95"/>
                  </a:lnTo>
                  <a:lnTo>
                    <a:pt x="105" y="95"/>
                  </a:lnTo>
                  <a:lnTo>
                    <a:pt x="91" y="105"/>
                  </a:lnTo>
                  <a:lnTo>
                    <a:pt x="86" y="109"/>
                  </a:lnTo>
                  <a:lnTo>
                    <a:pt x="74" y="124"/>
                  </a:lnTo>
                  <a:lnTo>
                    <a:pt x="66" y="126"/>
                  </a:lnTo>
                  <a:lnTo>
                    <a:pt x="59" y="133"/>
                  </a:lnTo>
                  <a:lnTo>
                    <a:pt x="57" y="138"/>
                  </a:lnTo>
                  <a:lnTo>
                    <a:pt x="54" y="148"/>
                  </a:lnTo>
                  <a:lnTo>
                    <a:pt x="54" y="181"/>
                  </a:lnTo>
                  <a:lnTo>
                    <a:pt x="54" y="200"/>
                  </a:lnTo>
                  <a:lnTo>
                    <a:pt x="54" y="214"/>
                  </a:lnTo>
                  <a:lnTo>
                    <a:pt x="49" y="219"/>
                  </a:lnTo>
                  <a:lnTo>
                    <a:pt x="44" y="222"/>
                  </a:lnTo>
                  <a:lnTo>
                    <a:pt x="35" y="224"/>
                  </a:lnTo>
                  <a:lnTo>
                    <a:pt x="25" y="231"/>
                  </a:lnTo>
                  <a:lnTo>
                    <a:pt x="25" y="236"/>
                  </a:lnTo>
                  <a:lnTo>
                    <a:pt x="27" y="243"/>
                  </a:lnTo>
                  <a:lnTo>
                    <a:pt x="25" y="245"/>
                  </a:lnTo>
                  <a:lnTo>
                    <a:pt x="22" y="245"/>
                  </a:lnTo>
                  <a:lnTo>
                    <a:pt x="15" y="248"/>
                  </a:lnTo>
                  <a:lnTo>
                    <a:pt x="10" y="224"/>
                  </a:lnTo>
                  <a:lnTo>
                    <a:pt x="8" y="222"/>
                  </a:lnTo>
                  <a:lnTo>
                    <a:pt x="5" y="195"/>
                  </a:lnTo>
                  <a:lnTo>
                    <a:pt x="0" y="186"/>
                  </a:lnTo>
                  <a:lnTo>
                    <a:pt x="3" y="18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0" name="Freeform 51"/>
            <p:cNvSpPr>
              <a:spLocks/>
            </p:cNvSpPr>
            <p:nvPr userDrawn="1"/>
          </p:nvSpPr>
          <p:spPr bwMode="auto">
            <a:xfrm>
              <a:off x="7089442" y="5292498"/>
              <a:ext cx="966243" cy="728790"/>
            </a:xfrm>
            <a:custGeom>
              <a:avLst/>
              <a:gdLst>
                <a:gd name="T0" fmla="*/ 237528 w 266"/>
                <a:gd name="T1" fmla="*/ 10454 h 205"/>
                <a:gd name="T2" fmla="*/ 223276 w 266"/>
                <a:gd name="T3" fmla="*/ 19747 h 205"/>
                <a:gd name="T4" fmla="*/ 203086 w 266"/>
                <a:gd name="T5" fmla="*/ 27878 h 205"/>
                <a:gd name="T6" fmla="*/ 185272 w 266"/>
                <a:gd name="T7" fmla="*/ 46463 h 205"/>
                <a:gd name="T8" fmla="*/ 171020 w 266"/>
                <a:gd name="T9" fmla="*/ 63887 h 205"/>
                <a:gd name="T10" fmla="*/ 156768 w 266"/>
                <a:gd name="T11" fmla="*/ 52271 h 205"/>
                <a:gd name="T12" fmla="*/ 138954 w 266"/>
                <a:gd name="T13" fmla="*/ 58079 h 205"/>
                <a:gd name="T14" fmla="*/ 118764 w 266"/>
                <a:gd name="T15" fmla="*/ 85957 h 205"/>
                <a:gd name="T16" fmla="*/ 89073 w 266"/>
                <a:gd name="T17" fmla="*/ 91765 h 205"/>
                <a:gd name="T18" fmla="*/ 89073 w 266"/>
                <a:gd name="T19" fmla="*/ 80149 h 205"/>
                <a:gd name="T20" fmla="*/ 92636 w 266"/>
                <a:gd name="T21" fmla="*/ 60402 h 205"/>
                <a:gd name="T22" fmla="*/ 74821 w 266"/>
                <a:gd name="T23" fmla="*/ 44140 h 205"/>
                <a:gd name="T24" fmla="*/ 72446 w 266"/>
                <a:gd name="T25" fmla="*/ 108027 h 205"/>
                <a:gd name="T26" fmla="*/ 52256 w 266"/>
                <a:gd name="T27" fmla="*/ 110351 h 205"/>
                <a:gd name="T28" fmla="*/ 34442 w 266"/>
                <a:gd name="T29" fmla="*/ 110351 h 205"/>
                <a:gd name="T30" fmla="*/ 28503 w 266"/>
                <a:gd name="T31" fmla="*/ 94088 h 205"/>
                <a:gd name="T32" fmla="*/ 22565 w 266"/>
                <a:gd name="T33" fmla="*/ 94088 h 205"/>
                <a:gd name="T34" fmla="*/ 0 w 266"/>
                <a:gd name="T35" fmla="*/ 110351 h 205"/>
                <a:gd name="T36" fmla="*/ 26128 w 266"/>
                <a:gd name="T37" fmla="*/ 171915 h 205"/>
                <a:gd name="T38" fmla="*/ 36817 w 266"/>
                <a:gd name="T39" fmla="*/ 226509 h 205"/>
                <a:gd name="T40" fmla="*/ 78384 w 266"/>
                <a:gd name="T41" fmla="*/ 238125 h 205"/>
                <a:gd name="T42" fmla="*/ 124702 w 266"/>
                <a:gd name="T43" fmla="*/ 221863 h 205"/>
                <a:gd name="T44" fmla="*/ 159144 w 266"/>
                <a:gd name="T45" fmla="*/ 221863 h 205"/>
                <a:gd name="T46" fmla="*/ 199523 w 266"/>
                <a:gd name="T47" fmla="*/ 207924 h 205"/>
                <a:gd name="T48" fmla="*/ 217338 w 266"/>
                <a:gd name="T49" fmla="*/ 188177 h 205"/>
                <a:gd name="T50" fmla="*/ 281470 w 266"/>
                <a:gd name="T51" fmla="*/ 116159 h 205"/>
                <a:gd name="T52" fmla="*/ 304036 w 266"/>
                <a:gd name="T53" fmla="*/ 96412 h 205"/>
                <a:gd name="T54" fmla="*/ 301660 w 266"/>
                <a:gd name="T55" fmla="*/ 68534 h 205"/>
                <a:gd name="T56" fmla="*/ 299285 w 266"/>
                <a:gd name="T57" fmla="*/ 46463 h 205"/>
                <a:gd name="T58" fmla="*/ 295722 w 266"/>
                <a:gd name="T59" fmla="*/ 27878 h 205"/>
                <a:gd name="T60" fmla="*/ 287409 w 266"/>
                <a:gd name="T61" fmla="*/ 5808 h 205"/>
                <a:gd name="T62" fmla="*/ 245841 w 266"/>
                <a:gd name="T63" fmla="*/ 0 h 2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6"/>
                <a:gd name="T97" fmla="*/ 0 h 205"/>
                <a:gd name="T98" fmla="*/ 266 w 266"/>
                <a:gd name="T99" fmla="*/ 205 h 2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6" h="205">
                  <a:moveTo>
                    <a:pt x="207" y="0"/>
                  </a:moveTo>
                  <a:lnTo>
                    <a:pt x="200" y="9"/>
                  </a:lnTo>
                  <a:lnTo>
                    <a:pt x="193" y="12"/>
                  </a:lnTo>
                  <a:lnTo>
                    <a:pt x="188" y="17"/>
                  </a:lnTo>
                  <a:lnTo>
                    <a:pt x="181" y="21"/>
                  </a:lnTo>
                  <a:lnTo>
                    <a:pt x="171" y="24"/>
                  </a:lnTo>
                  <a:lnTo>
                    <a:pt x="163" y="31"/>
                  </a:lnTo>
                  <a:lnTo>
                    <a:pt x="156" y="40"/>
                  </a:lnTo>
                  <a:lnTo>
                    <a:pt x="151" y="55"/>
                  </a:lnTo>
                  <a:lnTo>
                    <a:pt x="144" y="55"/>
                  </a:lnTo>
                  <a:lnTo>
                    <a:pt x="139" y="52"/>
                  </a:lnTo>
                  <a:lnTo>
                    <a:pt x="132" y="45"/>
                  </a:lnTo>
                  <a:lnTo>
                    <a:pt x="124" y="48"/>
                  </a:lnTo>
                  <a:lnTo>
                    <a:pt x="117" y="50"/>
                  </a:lnTo>
                  <a:lnTo>
                    <a:pt x="110" y="64"/>
                  </a:lnTo>
                  <a:lnTo>
                    <a:pt x="100" y="74"/>
                  </a:lnTo>
                  <a:lnTo>
                    <a:pt x="88" y="79"/>
                  </a:lnTo>
                  <a:lnTo>
                    <a:pt x="75" y="79"/>
                  </a:lnTo>
                  <a:lnTo>
                    <a:pt x="73" y="74"/>
                  </a:lnTo>
                  <a:lnTo>
                    <a:pt x="75" y="69"/>
                  </a:lnTo>
                  <a:lnTo>
                    <a:pt x="78" y="67"/>
                  </a:lnTo>
                  <a:lnTo>
                    <a:pt x="78" y="52"/>
                  </a:lnTo>
                  <a:lnTo>
                    <a:pt x="73" y="43"/>
                  </a:lnTo>
                  <a:lnTo>
                    <a:pt x="63" y="38"/>
                  </a:lnTo>
                  <a:lnTo>
                    <a:pt x="63" y="91"/>
                  </a:lnTo>
                  <a:lnTo>
                    <a:pt x="61" y="93"/>
                  </a:lnTo>
                  <a:lnTo>
                    <a:pt x="56" y="95"/>
                  </a:lnTo>
                  <a:lnTo>
                    <a:pt x="44" y="95"/>
                  </a:lnTo>
                  <a:lnTo>
                    <a:pt x="31" y="95"/>
                  </a:lnTo>
                  <a:lnTo>
                    <a:pt x="29" y="95"/>
                  </a:lnTo>
                  <a:lnTo>
                    <a:pt x="24" y="88"/>
                  </a:lnTo>
                  <a:lnTo>
                    <a:pt x="24" y="81"/>
                  </a:lnTo>
                  <a:lnTo>
                    <a:pt x="22" y="79"/>
                  </a:lnTo>
                  <a:lnTo>
                    <a:pt x="19" y="8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9" y="129"/>
                  </a:lnTo>
                  <a:lnTo>
                    <a:pt x="22" y="148"/>
                  </a:lnTo>
                  <a:lnTo>
                    <a:pt x="22" y="186"/>
                  </a:lnTo>
                  <a:lnTo>
                    <a:pt x="31" y="195"/>
                  </a:lnTo>
                  <a:lnTo>
                    <a:pt x="44" y="200"/>
                  </a:lnTo>
                  <a:lnTo>
                    <a:pt x="66" y="205"/>
                  </a:lnTo>
                  <a:lnTo>
                    <a:pt x="88" y="198"/>
                  </a:lnTo>
                  <a:lnTo>
                    <a:pt x="105" y="191"/>
                  </a:lnTo>
                  <a:lnTo>
                    <a:pt x="119" y="191"/>
                  </a:lnTo>
                  <a:lnTo>
                    <a:pt x="134" y="191"/>
                  </a:lnTo>
                  <a:lnTo>
                    <a:pt x="151" y="186"/>
                  </a:lnTo>
                  <a:lnTo>
                    <a:pt x="168" y="179"/>
                  </a:lnTo>
                  <a:lnTo>
                    <a:pt x="176" y="172"/>
                  </a:lnTo>
                  <a:lnTo>
                    <a:pt x="183" y="162"/>
                  </a:lnTo>
                  <a:lnTo>
                    <a:pt x="220" y="122"/>
                  </a:lnTo>
                  <a:lnTo>
                    <a:pt x="237" y="100"/>
                  </a:lnTo>
                  <a:lnTo>
                    <a:pt x="247" y="93"/>
                  </a:lnTo>
                  <a:lnTo>
                    <a:pt x="256" y="83"/>
                  </a:lnTo>
                  <a:lnTo>
                    <a:pt x="266" y="59"/>
                  </a:lnTo>
                  <a:lnTo>
                    <a:pt x="254" y="59"/>
                  </a:lnTo>
                  <a:lnTo>
                    <a:pt x="254" y="48"/>
                  </a:lnTo>
                  <a:lnTo>
                    <a:pt x="252" y="40"/>
                  </a:lnTo>
                  <a:lnTo>
                    <a:pt x="247" y="36"/>
                  </a:lnTo>
                  <a:lnTo>
                    <a:pt x="249" y="24"/>
                  </a:lnTo>
                  <a:lnTo>
                    <a:pt x="247" y="14"/>
                  </a:lnTo>
                  <a:lnTo>
                    <a:pt x="242" y="5"/>
                  </a:lnTo>
                  <a:lnTo>
                    <a:pt x="239" y="0"/>
                  </a:lnTo>
                  <a:lnTo>
                    <a:pt x="20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1" name="Freeform 52"/>
            <p:cNvSpPr>
              <a:spLocks/>
            </p:cNvSpPr>
            <p:nvPr userDrawn="1"/>
          </p:nvSpPr>
          <p:spPr bwMode="auto">
            <a:xfrm>
              <a:off x="7958575" y="5418822"/>
              <a:ext cx="53412" cy="111750"/>
            </a:xfrm>
            <a:custGeom>
              <a:avLst/>
              <a:gdLst>
                <a:gd name="T0" fmla="*/ 5821 w 15"/>
                <a:gd name="T1" fmla="*/ 2356 h 31"/>
                <a:gd name="T2" fmla="*/ 9314 w 15"/>
                <a:gd name="T3" fmla="*/ 0 h 31"/>
                <a:gd name="T4" fmla="*/ 15135 w 15"/>
                <a:gd name="T5" fmla="*/ 2356 h 31"/>
                <a:gd name="T6" fmla="*/ 17463 w 15"/>
                <a:gd name="T7" fmla="*/ 27090 h 31"/>
                <a:gd name="T8" fmla="*/ 15135 w 15"/>
                <a:gd name="T9" fmla="*/ 32979 h 31"/>
                <a:gd name="T10" fmla="*/ 11642 w 15"/>
                <a:gd name="T11" fmla="*/ 36513 h 31"/>
                <a:gd name="T12" fmla="*/ 5821 w 15"/>
                <a:gd name="T13" fmla="*/ 32979 h 31"/>
                <a:gd name="T14" fmla="*/ 0 w 15"/>
                <a:gd name="T15" fmla="*/ 24735 h 31"/>
                <a:gd name="T16" fmla="*/ 0 w 15"/>
                <a:gd name="T17" fmla="*/ 14134 h 31"/>
                <a:gd name="T18" fmla="*/ 5821 w 15"/>
                <a:gd name="T19" fmla="*/ 2356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31"/>
                <a:gd name="T32" fmla="*/ 15 w 15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31">
                  <a:moveTo>
                    <a:pt x="5" y="2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15" y="23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5" y="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2" name="Freeform 53"/>
            <p:cNvSpPr>
              <a:spLocks/>
            </p:cNvSpPr>
            <p:nvPr userDrawn="1"/>
          </p:nvSpPr>
          <p:spPr bwMode="auto">
            <a:xfrm>
              <a:off x="7696378" y="5603449"/>
              <a:ext cx="111678" cy="111750"/>
            </a:xfrm>
            <a:custGeom>
              <a:avLst/>
              <a:gdLst>
                <a:gd name="T0" fmla="*/ 0 w 30"/>
                <a:gd name="T1" fmla="*/ 16490 h 31"/>
                <a:gd name="T2" fmla="*/ 9737 w 30"/>
                <a:gd name="T3" fmla="*/ 8245 h 31"/>
                <a:gd name="T4" fmla="*/ 9737 w 30"/>
                <a:gd name="T5" fmla="*/ 5889 h 31"/>
                <a:gd name="T6" fmla="*/ 15822 w 30"/>
                <a:gd name="T7" fmla="*/ 3534 h 31"/>
                <a:gd name="T8" fmla="*/ 18257 w 30"/>
                <a:gd name="T9" fmla="*/ 0 h 31"/>
                <a:gd name="T10" fmla="*/ 36513 w 30"/>
                <a:gd name="T11" fmla="*/ 11778 h 31"/>
                <a:gd name="T12" fmla="*/ 24342 w 30"/>
                <a:gd name="T13" fmla="*/ 25912 h 31"/>
                <a:gd name="T14" fmla="*/ 20691 w 30"/>
                <a:gd name="T15" fmla="*/ 30624 h 31"/>
                <a:gd name="T16" fmla="*/ 18257 w 30"/>
                <a:gd name="T17" fmla="*/ 34157 h 31"/>
                <a:gd name="T18" fmla="*/ 15822 w 30"/>
                <a:gd name="T19" fmla="*/ 36513 h 31"/>
                <a:gd name="T20" fmla="*/ 0 w 30"/>
                <a:gd name="T21" fmla="*/ 1649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31"/>
                <a:gd name="T35" fmla="*/ 30 w 30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31">
                  <a:moveTo>
                    <a:pt x="0" y="14"/>
                  </a:moveTo>
                  <a:lnTo>
                    <a:pt x="8" y="7"/>
                  </a:lnTo>
                  <a:lnTo>
                    <a:pt x="8" y="5"/>
                  </a:lnTo>
                  <a:lnTo>
                    <a:pt x="13" y="3"/>
                  </a:lnTo>
                  <a:lnTo>
                    <a:pt x="15" y="0"/>
                  </a:lnTo>
                  <a:lnTo>
                    <a:pt x="30" y="10"/>
                  </a:lnTo>
                  <a:lnTo>
                    <a:pt x="20" y="22"/>
                  </a:lnTo>
                  <a:lnTo>
                    <a:pt x="17" y="26"/>
                  </a:lnTo>
                  <a:lnTo>
                    <a:pt x="15" y="29"/>
                  </a:lnTo>
                  <a:lnTo>
                    <a:pt x="13" y="31"/>
                  </a:lnTo>
                  <a:lnTo>
                    <a:pt x="0" y="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3" name="Freeform 54"/>
            <p:cNvSpPr>
              <a:spLocks/>
            </p:cNvSpPr>
            <p:nvPr userDrawn="1"/>
          </p:nvSpPr>
          <p:spPr bwMode="auto">
            <a:xfrm>
              <a:off x="7652680" y="4894093"/>
              <a:ext cx="436995" cy="398405"/>
            </a:xfrm>
            <a:custGeom>
              <a:avLst/>
              <a:gdLst>
                <a:gd name="T0" fmla="*/ 0 w 120"/>
                <a:gd name="T1" fmla="*/ 36031 h 112"/>
                <a:gd name="T2" fmla="*/ 32147 w 120"/>
                <a:gd name="T3" fmla="*/ 32544 h 112"/>
                <a:gd name="T4" fmla="*/ 46434 w 120"/>
                <a:gd name="T5" fmla="*/ 24408 h 112"/>
                <a:gd name="T6" fmla="*/ 52388 w 120"/>
                <a:gd name="T7" fmla="*/ 16272 h 112"/>
                <a:gd name="T8" fmla="*/ 52388 w 120"/>
                <a:gd name="T9" fmla="*/ 13947 h 112"/>
                <a:gd name="T10" fmla="*/ 110728 w 120"/>
                <a:gd name="T11" fmla="*/ 0 h 112"/>
                <a:gd name="T12" fmla="*/ 110728 w 120"/>
                <a:gd name="T13" fmla="*/ 10460 h 112"/>
                <a:gd name="T14" fmla="*/ 125016 w 120"/>
                <a:gd name="T15" fmla="*/ 16272 h 112"/>
                <a:gd name="T16" fmla="*/ 140494 w 120"/>
                <a:gd name="T17" fmla="*/ 24408 h 112"/>
                <a:gd name="T18" fmla="*/ 140494 w 120"/>
                <a:gd name="T19" fmla="*/ 44167 h 112"/>
                <a:gd name="T20" fmla="*/ 142875 w 120"/>
                <a:gd name="T21" fmla="*/ 66250 h 112"/>
                <a:gd name="T22" fmla="*/ 136922 w 120"/>
                <a:gd name="T23" fmla="*/ 86008 h 112"/>
                <a:gd name="T24" fmla="*/ 128588 w 120"/>
                <a:gd name="T25" fmla="*/ 102280 h 112"/>
                <a:gd name="T26" fmla="*/ 110728 w 120"/>
                <a:gd name="T27" fmla="*/ 116228 h 112"/>
                <a:gd name="T28" fmla="*/ 102394 w 120"/>
                <a:gd name="T29" fmla="*/ 124364 h 112"/>
                <a:gd name="T30" fmla="*/ 98822 w 120"/>
                <a:gd name="T31" fmla="*/ 130175 h 112"/>
                <a:gd name="T32" fmla="*/ 58341 w 120"/>
                <a:gd name="T33" fmla="*/ 130175 h 112"/>
                <a:gd name="T34" fmla="*/ 58341 w 120"/>
                <a:gd name="T35" fmla="*/ 126688 h 112"/>
                <a:gd name="T36" fmla="*/ 50006 w 120"/>
                <a:gd name="T37" fmla="*/ 118552 h 112"/>
                <a:gd name="T38" fmla="*/ 44053 w 120"/>
                <a:gd name="T39" fmla="*/ 118552 h 112"/>
                <a:gd name="T40" fmla="*/ 38100 w 120"/>
                <a:gd name="T41" fmla="*/ 116228 h 112"/>
                <a:gd name="T42" fmla="*/ 38100 w 120"/>
                <a:gd name="T43" fmla="*/ 108092 h 112"/>
                <a:gd name="T44" fmla="*/ 34528 w 120"/>
                <a:gd name="T45" fmla="*/ 102280 h 112"/>
                <a:gd name="T46" fmla="*/ 29766 w 120"/>
                <a:gd name="T47" fmla="*/ 99956 h 112"/>
                <a:gd name="T48" fmla="*/ 26194 w 120"/>
                <a:gd name="T49" fmla="*/ 90658 h 112"/>
                <a:gd name="T50" fmla="*/ 17859 w 120"/>
                <a:gd name="T51" fmla="*/ 80197 h 112"/>
                <a:gd name="T52" fmla="*/ 5953 w 120"/>
                <a:gd name="T53" fmla="*/ 63925 h 112"/>
                <a:gd name="T54" fmla="*/ 0 w 120"/>
                <a:gd name="T55" fmla="*/ 36031 h 112"/>
                <a:gd name="T56" fmla="*/ 5953 w 120"/>
                <a:gd name="T57" fmla="*/ 54627 h 112"/>
                <a:gd name="T58" fmla="*/ 8334 w 120"/>
                <a:gd name="T59" fmla="*/ 68574 h 112"/>
                <a:gd name="T60" fmla="*/ 14288 w 120"/>
                <a:gd name="T61" fmla="*/ 74386 h 112"/>
                <a:gd name="T62" fmla="*/ 23813 w 120"/>
                <a:gd name="T63" fmla="*/ 88333 h 112"/>
                <a:gd name="T64" fmla="*/ 29766 w 120"/>
                <a:gd name="T65" fmla="*/ 96469 h 112"/>
                <a:gd name="T66" fmla="*/ 29766 w 120"/>
                <a:gd name="T67" fmla="*/ 99956 h 112"/>
                <a:gd name="T68" fmla="*/ 34528 w 120"/>
                <a:gd name="T69" fmla="*/ 102280 h 112"/>
                <a:gd name="T70" fmla="*/ 38100 w 120"/>
                <a:gd name="T71" fmla="*/ 113903 h 112"/>
                <a:gd name="T72" fmla="*/ 44053 w 120"/>
                <a:gd name="T73" fmla="*/ 116228 h 112"/>
                <a:gd name="T74" fmla="*/ 50006 w 120"/>
                <a:gd name="T75" fmla="*/ 118552 h 112"/>
                <a:gd name="T76" fmla="*/ 58341 w 120"/>
                <a:gd name="T77" fmla="*/ 130175 h 112"/>
                <a:gd name="T78" fmla="*/ 0 w 120"/>
                <a:gd name="T79" fmla="*/ 36031 h 1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0"/>
                <a:gd name="T121" fmla="*/ 0 h 112"/>
                <a:gd name="T122" fmla="*/ 120 w 120"/>
                <a:gd name="T123" fmla="*/ 112 h 1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0" h="112">
                  <a:moveTo>
                    <a:pt x="0" y="31"/>
                  </a:moveTo>
                  <a:lnTo>
                    <a:pt x="27" y="28"/>
                  </a:lnTo>
                  <a:lnTo>
                    <a:pt x="39" y="21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93" y="0"/>
                  </a:lnTo>
                  <a:lnTo>
                    <a:pt x="93" y="9"/>
                  </a:lnTo>
                  <a:lnTo>
                    <a:pt x="105" y="14"/>
                  </a:lnTo>
                  <a:lnTo>
                    <a:pt x="118" y="21"/>
                  </a:lnTo>
                  <a:lnTo>
                    <a:pt x="118" y="38"/>
                  </a:lnTo>
                  <a:lnTo>
                    <a:pt x="120" y="57"/>
                  </a:lnTo>
                  <a:lnTo>
                    <a:pt x="115" y="74"/>
                  </a:lnTo>
                  <a:lnTo>
                    <a:pt x="108" y="88"/>
                  </a:lnTo>
                  <a:lnTo>
                    <a:pt x="93" y="100"/>
                  </a:lnTo>
                  <a:lnTo>
                    <a:pt x="86" y="107"/>
                  </a:lnTo>
                  <a:lnTo>
                    <a:pt x="83" y="112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2" y="102"/>
                  </a:lnTo>
                  <a:lnTo>
                    <a:pt x="37" y="102"/>
                  </a:lnTo>
                  <a:lnTo>
                    <a:pt x="32" y="100"/>
                  </a:lnTo>
                  <a:lnTo>
                    <a:pt x="32" y="93"/>
                  </a:lnTo>
                  <a:lnTo>
                    <a:pt x="29" y="88"/>
                  </a:lnTo>
                  <a:lnTo>
                    <a:pt x="25" y="86"/>
                  </a:lnTo>
                  <a:lnTo>
                    <a:pt x="22" y="78"/>
                  </a:lnTo>
                  <a:lnTo>
                    <a:pt x="15" y="69"/>
                  </a:lnTo>
                  <a:lnTo>
                    <a:pt x="5" y="55"/>
                  </a:lnTo>
                  <a:lnTo>
                    <a:pt x="0" y="31"/>
                  </a:lnTo>
                  <a:lnTo>
                    <a:pt x="5" y="47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0" y="76"/>
                  </a:lnTo>
                  <a:lnTo>
                    <a:pt x="25" y="83"/>
                  </a:lnTo>
                  <a:lnTo>
                    <a:pt x="25" y="86"/>
                  </a:lnTo>
                  <a:lnTo>
                    <a:pt x="29" y="88"/>
                  </a:lnTo>
                  <a:lnTo>
                    <a:pt x="32" y="98"/>
                  </a:lnTo>
                  <a:lnTo>
                    <a:pt x="37" y="100"/>
                  </a:lnTo>
                  <a:lnTo>
                    <a:pt x="42" y="102"/>
                  </a:lnTo>
                  <a:lnTo>
                    <a:pt x="49" y="112"/>
                  </a:lnTo>
                  <a:lnTo>
                    <a:pt x="0" y="3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4" name="Freeform 55"/>
            <p:cNvSpPr>
              <a:spLocks/>
            </p:cNvSpPr>
            <p:nvPr userDrawn="1"/>
          </p:nvSpPr>
          <p:spPr bwMode="auto">
            <a:xfrm>
              <a:off x="7652680" y="4894093"/>
              <a:ext cx="436995" cy="398405"/>
            </a:xfrm>
            <a:custGeom>
              <a:avLst/>
              <a:gdLst>
                <a:gd name="T0" fmla="*/ 0 w 120"/>
                <a:gd name="T1" fmla="*/ 36031 h 112"/>
                <a:gd name="T2" fmla="*/ 32147 w 120"/>
                <a:gd name="T3" fmla="*/ 32544 h 112"/>
                <a:gd name="T4" fmla="*/ 46434 w 120"/>
                <a:gd name="T5" fmla="*/ 24408 h 112"/>
                <a:gd name="T6" fmla="*/ 52388 w 120"/>
                <a:gd name="T7" fmla="*/ 16272 h 112"/>
                <a:gd name="T8" fmla="*/ 52388 w 120"/>
                <a:gd name="T9" fmla="*/ 13947 h 112"/>
                <a:gd name="T10" fmla="*/ 110728 w 120"/>
                <a:gd name="T11" fmla="*/ 0 h 112"/>
                <a:gd name="T12" fmla="*/ 110728 w 120"/>
                <a:gd name="T13" fmla="*/ 10460 h 112"/>
                <a:gd name="T14" fmla="*/ 125016 w 120"/>
                <a:gd name="T15" fmla="*/ 16272 h 112"/>
                <a:gd name="T16" fmla="*/ 140494 w 120"/>
                <a:gd name="T17" fmla="*/ 24408 h 112"/>
                <a:gd name="T18" fmla="*/ 140494 w 120"/>
                <a:gd name="T19" fmla="*/ 44167 h 112"/>
                <a:gd name="T20" fmla="*/ 142875 w 120"/>
                <a:gd name="T21" fmla="*/ 66250 h 112"/>
                <a:gd name="T22" fmla="*/ 136922 w 120"/>
                <a:gd name="T23" fmla="*/ 86008 h 112"/>
                <a:gd name="T24" fmla="*/ 128588 w 120"/>
                <a:gd name="T25" fmla="*/ 102280 h 112"/>
                <a:gd name="T26" fmla="*/ 110728 w 120"/>
                <a:gd name="T27" fmla="*/ 116228 h 112"/>
                <a:gd name="T28" fmla="*/ 102394 w 120"/>
                <a:gd name="T29" fmla="*/ 124364 h 112"/>
                <a:gd name="T30" fmla="*/ 98822 w 120"/>
                <a:gd name="T31" fmla="*/ 130175 h 112"/>
                <a:gd name="T32" fmla="*/ 58341 w 120"/>
                <a:gd name="T33" fmla="*/ 130175 h 112"/>
                <a:gd name="T34" fmla="*/ 58341 w 120"/>
                <a:gd name="T35" fmla="*/ 126688 h 112"/>
                <a:gd name="T36" fmla="*/ 50006 w 120"/>
                <a:gd name="T37" fmla="*/ 118552 h 112"/>
                <a:gd name="T38" fmla="*/ 44053 w 120"/>
                <a:gd name="T39" fmla="*/ 118552 h 112"/>
                <a:gd name="T40" fmla="*/ 38100 w 120"/>
                <a:gd name="T41" fmla="*/ 116228 h 112"/>
                <a:gd name="T42" fmla="*/ 38100 w 120"/>
                <a:gd name="T43" fmla="*/ 108092 h 112"/>
                <a:gd name="T44" fmla="*/ 34528 w 120"/>
                <a:gd name="T45" fmla="*/ 102280 h 112"/>
                <a:gd name="T46" fmla="*/ 29766 w 120"/>
                <a:gd name="T47" fmla="*/ 99956 h 112"/>
                <a:gd name="T48" fmla="*/ 26194 w 120"/>
                <a:gd name="T49" fmla="*/ 90658 h 112"/>
                <a:gd name="T50" fmla="*/ 17859 w 120"/>
                <a:gd name="T51" fmla="*/ 80197 h 112"/>
                <a:gd name="T52" fmla="*/ 5953 w 120"/>
                <a:gd name="T53" fmla="*/ 63925 h 112"/>
                <a:gd name="T54" fmla="*/ 0 w 120"/>
                <a:gd name="T55" fmla="*/ 36031 h 112"/>
                <a:gd name="T56" fmla="*/ 5953 w 120"/>
                <a:gd name="T57" fmla="*/ 54627 h 112"/>
                <a:gd name="T58" fmla="*/ 8334 w 120"/>
                <a:gd name="T59" fmla="*/ 68574 h 112"/>
                <a:gd name="T60" fmla="*/ 14288 w 120"/>
                <a:gd name="T61" fmla="*/ 74386 h 112"/>
                <a:gd name="T62" fmla="*/ 23813 w 120"/>
                <a:gd name="T63" fmla="*/ 88333 h 112"/>
                <a:gd name="T64" fmla="*/ 29766 w 120"/>
                <a:gd name="T65" fmla="*/ 96469 h 112"/>
                <a:gd name="T66" fmla="*/ 29766 w 120"/>
                <a:gd name="T67" fmla="*/ 99956 h 112"/>
                <a:gd name="T68" fmla="*/ 34528 w 120"/>
                <a:gd name="T69" fmla="*/ 102280 h 112"/>
                <a:gd name="T70" fmla="*/ 38100 w 120"/>
                <a:gd name="T71" fmla="*/ 113903 h 112"/>
                <a:gd name="T72" fmla="*/ 44053 w 120"/>
                <a:gd name="T73" fmla="*/ 116228 h 112"/>
                <a:gd name="T74" fmla="*/ 50006 w 120"/>
                <a:gd name="T75" fmla="*/ 118552 h 112"/>
                <a:gd name="T76" fmla="*/ 58341 w 120"/>
                <a:gd name="T77" fmla="*/ 130175 h 112"/>
                <a:gd name="T78" fmla="*/ 0 w 120"/>
                <a:gd name="T79" fmla="*/ 36031 h 1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0"/>
                <a:gd name="T121" fmla="*/ 0 h 112"/>
                <a:gd name="T122" fmla="*/ 120 w 120"/>
                <a:gd name="T123" fmla="*/ 112 h 1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0" h="112">
                  <a:moveTo>
                    <a:pt x="0" y="31"/>
                  </a:moveTo>
                  <a:lnTo>
                    <a:pt x="27" y="28"/>
                  </a:lnTo>
                  <a:lnTo>
                    <a:pt x="39" y="21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93" y="0"/>
                  </a:lnTo>
                  <a:lnTo>
                    <a:pt x="93" y="9"/>
                  </a:lnTo>
                  <a:lnTo>
                    <a:pt x="105" y="14"/>
                  </a:lnTo>
                  <a:lnTo>
                    <a:pt x="118" y="21"/>
                  </a:lnTo>
                  <a:lnTo>
                    <a:pt x="118" y="38"/>
                  </a:lnTo>
                  <a:lnTo>
                    <a:pt x="120" y="57"/>
                  </a:lnTo>
                  <a:lnTo>
                    <a:pt x="115" y="74"/>
                  </a:lnTo>
                  <a:lnTo>
                    <a:pt x="108" y="88"/>
                  </a:lnTo>
                  <a:lnTo>
                    <a:pt x="93" y="100"/>
                  </a:lnTo>
                  <a:lnTo>
                    <a:pt x="86" y="107"/>
                  </a:lnTo>
                  <a:lnTo>
                    <a:pt x="83" y="112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2" y="102"/>
                  </a:lnTo>
                  <a:lnTo>
                    <a:pt x="37" y="102"/>
                  </a:lnTo>
                  <a:lnTo>
                    <a:pt x="32" y="100"/>
                  </a:lnTo>
                  <a:lnTo>
                    <a:pt x="32" y="93"/>
                  </a:lnTo>
                  <a:lnTo>
                    <a:pt x="29" y="88"/>
                  </a:lnTo>
                  <a:lnTo>
                    <a:pt x="25" y="86"/>
                  </a:lnTo>
                  <a:lnTo>
                    <a:pt x="22" y="78"/>
                  </a:lnTo>
                  <a:lnTo>
                    <a:pt x="15" y="69"/>
                  </a:lnTo>
                  <a:lnTo>
                    <a:pt x="5" y="55"/>
                  </a:lnTo>
                  <a:lnTo>
                    <a:pt x="0" y="31"/>
                  </a:lnTo>
                  <a:lnTo>
                    <a:pt x="5" y="47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0" y="76"/>
                  </a:lnTo>
                  <a:lnTo>
                    <a:pt x="25" y="83"/>
                  </a:lnTo>
                  <a:lnTo>
                    <a:pt x="25" y="86"/>
                  </a:lnTo>
                  <a:lnTo>
                    <a:pt x="29" y="88"/>
                  </a:lnTo>
                  <a:lnTo>
                    <a:pt x="32" y="98"/>
                  </a:lnTo>
                  <a:lnTo>
                    <a:pt x="37" y="100"/>
                  </a:lnTo>
                  <a:lnTo>
                    <a:pt x="42" y="102"/>
                  </a:lnTo>
                  <a:lnTo>
                    <a:pt x="49" y="112"/>
                  </a:lnTo>
                  <a:lnTo>
                    <a:pt x="0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5" name="Freeform 56"/>
            <p:cNvSpPr>
              <a:spLocks/>
            </p:cNvSpPr>
            <p:nvPr userDrawn="1"/>
          </p:nvSpPr>
          <p:spPr bwMode="auto">
            <a:xfrm>
              <a:off x="7652680" y="4894093"/>
              <a:ext cx="436995" cy="398405"/>
            </a:xfrm>
            <a:custGeom>
              <a:avLst/>
              <a:gdLst>
                <a:gd name="T0" fmla="*/ 0 w 120"/>
                <a:gd name="T1" fmla="*/ 36031 h 112"/>
                <a:gd name="T2" fmla="*/ 32147 w 120"/>
                <a:gd name="T3" fmla="*/ 32544 h 112"/>
                <a:gd name="T4" fmla="*/ 46434 w 120"/>
                <a:gd name="T5" fmla="*/ 24408 h 112"/>
                <a:gd name="T6" fmla="*/ 52388 w 120"/>
                <a:gd name="T7" fmla="*/ 16272 h 112"/>
                <a:gd name="T8" fmla="*/ 52388 w 120"/>
                <a:gd name="T9" fmla="*/ 13947 h 112"/>
                <a:gd name="T10" fmla="*/ 110728 w 120"/>
                <a:gd name="T11" fmla="*/ 0 h 112"/>
                <a:gd name="T12" fmla="*/ 110728 w 120"/>
                <a:gd name="T13" fmla="*/ 10460 h 112"/>
                <a:gd name="T14" fmla="*/ 125016 w 120"/>
                <a:gd name="T15" fmla="*/ 16272 h 112"/>
                <a:gd name="T16" fmla="*/ 140494 w 120"/>
                <a:gd name="T17" fmla="*/ 24408 h 112"/>
                <a:gd name="T18" fmla="*/ 140494 w 120"/>
                <a:gd name="T19" fmla="*/ 44167 h 112"/>
                <a:gd name="T20" fmla="*/ 142875 w 120"/>
                <a:gd name="T21" fmla="*/ 66250 h 112"/>
                <a:gd name="T22" fmla="*/ 136922 w 120"/>
                <a:gd name="T23" fmla="*/ 86008 h 112"/>
                <a:gd name="T24" fmla="*/ 128588 w 120"/>
                <a:gd name="T25" fmla="*/ 102280 h 112"/>
                <a:gd name="T26" fmla="*/ 110728 w 120"/>
                <a:gd name="T27" fmla="*/ 116228 h 112"/>
                <a:gd name="T28" fmla="*/ 102394 w 120"/>
                <a:gd name="T29" fmla="*/ 124364 h 112"/>
                <a:gd name="T30" fmla="*/ 98822 w 120"/>
                <a:gd name="T31" fmla="*/ 130175 h 112"/>
                <a:gd name="T32" fmla="*/ 58341 w 120"/>
                <a:gd name="T33" fmla="*/ 130175 h 112"/>
                <a:gd name="T34" fmla="*/ 58341 w 120"/>
                <a:gd name="T35" fmla="*/ 126688 h 112"/>
                <a:gd name="T36" fmla="*/ 50006 w 120"/>
                <a:gd name="T37" fmla="*/ 118552 h 112"/>
                <a:gd name="T38" fmla="*/ 44053 w 120"/>
                <a:gd name="T39" fmla="*/ 118552 h 112"/>
                <a:gd name="T40" fmla="*/ 38100 w 120"/>
                <a:gd name="T41" fmla="*/ 116228 h 112"/>
                <a:gd name="T42" fmla="*/ 38100 w 120"/>
                <a:gd name="T43" fmla="*/ 108092 h 112"/>
                <a:gd name="T44" fmla="*/ 34528 w 120"/>
                <a:gd name="T45" fmla="*/ 102280 h 112"/>
                <a:gd name="T46" fmla="*/ 29766 w 120"/>
                <a:gd name="T47" fmla="*/ 99956 h 112"/>
                <a:gd name="T48" fmla="*/ 26194 w 120"/>
                <a:gd name="T49" fmla="*/ 90658 h 112"/>
                <a:gd name="T50" fmla="*/ 17859 w 120"/>
                <a:gd name="T51" fmla="*/ 80197 h 112"/>
                <a:gd name="T52" fmla="*/ 5953 w 120"/>
                <a:gd name="T53" fmla="*/ 63925 h 112"/>
                <a:gd name="T54" fmla="*/ 0 w 120"/>
                <a:gd name="T55" fmla="*/ 36031 h 112"/>
                <a:gd name="T56" fmla="*/ 5953 w 120"/>
                <a:gd name="T57" fmla="*/ 54627 h 112"/>
                <a:gd name="T58" fmla="*/ 8334 w 120"/>
                <a:gd name="T59" fmla="*/ 68574 h 112"/>
                <a:gd name="T60" fmla="*/ 14288 w 120"/>
                <a:gd name="T61" fmla="*/ 74386 h 112"/>
                <a:gd name="T62" fmla="*/ 23813 w 120"/>
                <a:gd name="T63" fmla="*/ 88333 h 112"/>
                <a:gd name="T64" fmla="*/ 29766 w 120"/>
                <a:gd name="T65" fmla="*/ 96469 h 112"/>
                <a:gd name="T66" fmla="*/ 29766 w 120"/>
                <a:gd name="T67" fmla="*/ 99956 h 112"/>
                <a:gd name="T68" fmla="*/ 34528 w 120"/>
                <a:gd name="T69" fmla="*/ 102280 h 112"/>
                <a:gd name="T70" fmla="*/ 38100 w 120"/>
                <a:gd name="T71" fmla="*/ 113903 h 112"/>
                <a:gd name="T72" fmla="*/ 44053 w 120"/>
                <a:gd name="T73" fmla="*/ 116228 h 112"/>
                <a:gd name="T74" fmla="*/ 50006 w 120"/>
                <a:gd name="T75" fmla="*/ 118552 h 112"/>
                <a:gd name="T76" fmla="*/ 58341 w 120"/>
                <a:gd name="T77" fmla="*/ 130175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112"/>
                <a:gd name="T119" fmla="*/ 120 w 120"/>
                <a:gd name="T120" fmla="*/ 112 h 1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112">
                  <a:moveTo>
                    <a:pt x="0" y="31"/>
                  </a:moveTo>
                  <a:lnTo>
                    <a:pt x="27" y="28"/>
                  </a:lnTo>
                  <a:lnTo>
                    <a:pt x="39" y="21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93" y="0"/>
                  </a:lnTo>
                  <a:lnTo>
                    <a:pt x="93" y="9"/>
                  </a:lnTo>
                  <a:lnTo>
                    <a:pt x="105" y="14"/>
                  </a:lnTo>
                  <a:lnTo>
                    <a:pt x="118" y="21"/>
                  </a:lnTo>
                  <a:lnTo>
                    <a:pt x="118" y="38"/>
                  </a:lnTo>
                  <a:lnTo>
                    <a:pt x="120" y="57"/>
                  </a:lnTo>
                  <a:lnTo>
                    <a:pt x="115" y="74"/>
                  </a:lnTo>
                  <a:lnTo>
                    <a:pt x="108" y="88"/>
                  </a:lnTo>
                  <a:lnTo>
                    <a:pt x="93" y="100"/>
                  </a:lnTo>
                  <a:lnTo>
                    <a:pt x="86" y="107"/>
                  </a:lnTo>
                  <a:lnTo>
                    <a:pt x="83" y="112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2" y="102"/>
                  </a:lnTo>
                  <a:lnTo>
                    <a:pt x="37" y="102"/>
                  </a:lnTo>
                  <a:lnTo>
                    <a:pt x="32" y="100"/>
                  </a:lnTo>
                  <a:lnTo>
                    <a:pt x="32" y="93"/>
                  </a:lnTo>
                  <a:lnTo>
                    <a:pt x="29" y="88"/>
                  </a:lnTo>
                  <a:lnTo>
                    <a:pt x="25" y="86"/>
                  </a:lnTo>
                  <a:lnTo>
                    <a:pt x="22" y="78"/>
                  </a:lnTo>
                  <a:lnTo>
                    <a:pt x="15" y="69"/>
                  </a:lnTo>
                  <a:lnTo>
                    <a:pt x="5" y="55"/>
                  </a:lnTo>
                  <a:lnTo>
                    <a:pt x="0" y="31"/>
                  </a:lnTo>
                  <a:lnTo>
                    <a:pt x="5" y="47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0" y="76"/>
                  </a:lnTo>
                  <a:lnTo>
                    <a:pt x="25" y="83"/>
                  </a:lnTo>
                  <a:lnTo>
                    <a:pt x="25" y="86"/>
                  </a:lnTo>
                  <a:lnTo>
                    <a:pt x="29" y="88"/>
                  </a:lnTo>
                  <a:lnTo>
                    <a:pt x="32" y="98"/>
                  </a:lnTo>
                  <a:lnTo>
                    <a:pt x="37" y="100"/>
                  </a:lnTo>
                  <a:lnTo>
                    <a:pt x="42" y="102"/>
                  </a:lnTo>
                  <a:lnTo>
                    <a:pt x="49" y="11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6" name="Freeform 57"/>
            <p:cNvSpPr>
              <a:spLocks/>
            </p:cNvSpPr>
            <p:nvPr userDrawn="1"/>
          </p:nvSpPr>
          <p:spPr bwMode="auto">
            <a:xfrm>
              <a:off x="7618690" y="2236441"/>
              <a:ext cx="606939" cy="621901"/>
            </a:xfrm>
            <a:custGeom>
              <a:avLst/>
              <a:gdLst>
                <a:gd name="T0" fmla="*/ 0 w 167"/>
                <a:gd name="T1" fmla="*/ 203200 h 175"/>
                <a:gd name="T2" fmla="*/ 0 w 167"/>
                <a:gd name="T3" fmla="*/ 0 h 175"/>
                <a:gd name="T4" fmla="*/ 38024 w 167"/>
                <a:gd name="T5" fmla="*/ 3483 h 175"/>
                <a:gd name="T6" fmla="*/ 43965 w 167"/>
                <a:gd name="T7" fmla="*/ 5806 h 175"/>
                <a:gd name="T8" fmla="*/ 61789 w 167"/>
                <a:gd name="T9" fmla="*/ 13934 h 175"/>
                <a:gd name="T10" fmla="*/ 96248 w 167"/>
                <a:gd name="T11" fmla="*/ 5806 h 175"/>
                <a:gd name="T12" fmla="*/ 102190 w 167"/>
                <a:gd name="T13" fmla="*/ 3483 h 175"/>
                <a:gd name="T14" fmla="*/ 122390 w 167"/>
                <a:gd name="T15" fmla="*/ 5806 h 175"/>
                <a:gd name="T16" fmla="*/ 122390 w 167"/>
                <a:gd name="T17" fmla="*/ 13934 h 175"/>
                <a:gd name="T18" fmla="*/ 128331 w 167"/>
                <a:gd name="T19" fmla="*/ 33673 h 175"/>
                <a:gd name="T20" fmla="*/ 162790 w 167"/>
                <a:gd name="T21" fmla="*/ 97536 h 175"/>
                <a:gd name="T22" fmla="*/ 198438 w 167"/>
                <a:gd name="T23" fmla="*/ 171849 h 175"/>
                <a:gd name="T24" fmla="*/ 186555 w 167"/>
                <a:gd name="T25" fmla="*/ 183461 h 175"/>
                <a:gd name="T26" fmla="*/ 174673 w 167"/>
                <a:gd name="T27" fmla="*/ 193911 h 175"/>
                <a:gd name="T28" fmla="*/ 156849 w 167"/>
                <a:gd name="T29" fmla="*/ 203200 h 175"/>
                <a:gd name="T30" fmla="*/ 0 w 167"/>
                <a:gd name="T31" fmla="*/ 203200 h 1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7"/>
                <a:gd name="T49" fmla="*/ 0 h 175"/>
                <a:gd name="T50" fmla="*/ 167 w 167"/>
                <a:gd name="T51" fmla="*/ 175 h 1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7" h="175">
                  <a:moveTo>
                    <a:pt x="0" y="175"/>
                  </a:moveTo>
                  <a:lnTo>
                    <a:pt x="0" y="0"/>
                  </a:lnTo>
                  <a:lnTo>
                    <a:pt x="32" y="3"/>
                  </a:lnTo>
                  <a:lnTo>
                    <a:pt x="37" y="5"/>
                  </a:lnTo>
                  <a:lnTo>
                    <a:pt x="52" y="12"/>
                  </a:lnTo>
                  <a:lnTo>
                    <a:pt x="81" y="5"/>
                  </a:lnTo>
                  <a:lnTo>
                    <a:pt x="86" y="3"/>
                  </a:lnTo>
                  <a:lnTo>
                    <a:pt x="103" y="5"/>
                  </a:lnTo>
                  <a:lnTo>
                    <a:pt x="103" y="12"/>
                  </a:lnTo>
                  <a:lnTo>
                    <a:pt x="108" y="29"/>
                  </a:lnTo>
                  <a:lnTo>
                    <a:pt x="137" y="84"/>
                  </a:lnTo>
                  <a:lnTo>
                    <a:pt x="167" y="148"/>
                  </a:lnTo>
                  <a:lnTo>
                    <a:pt x="157" y="158"/>
                  </a:lnTo>
                  <a:lnTo>
                    <a:pt x="147" y="167"/>
                  </a:lnTo>
                  <a:lnTo>
                    <a:pt x="132" y="175"/>
                  </a:lnTo>
                  <a:lnTo>
                    <a:pt x="0" y="17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7" name="Freeform 58"/>
            <p:cNvSpPr>
              <a:spLocks/>
            </p:cNvSpPr>
            <p:nvPr userDrawn="1"/>
          </p:nvSpPr>
          <p:spPr bwMode="auto">
            <a:xfrm>
              <a:off x="8594647" y="4636589"/>
              <a:ext cx="378729" cy="753081"/>
            </a:xfrm>
            <a:custGeom>
              <a:avLst/>
              <a:gdLst>
                <a:gd name="T0" fmla="*/ 112032 w 105"/>
                <a:gd name="T1" fmla="*/ 0 h 212"/>
                <a:gd name="T2" fmla="*/ 103777 w 105"/>
                <a:gd name="T3" fmla="*/ 3482 h 212"/>
                <a:gd name="T4" fmla="*/ 95522 w 105"/>
                <a:gd name="T5" fmla="*/ 11607 h 212"/>
                <a:gd name="T6" fmla="*/ 86088 w 105"/>
                <a:gd name="T7" fmla="*/ 25535 h 212"/>
                <a:gd name="T8" fmla="*/ 77833 w 105"/>
                <a:gd name="T9" fmla="*/ 33659 h 212"/>
                <a:gd name="T10" fmla="*/ 57785 w 105"/>
                <a:gd name="T11" fmla="*/ 55712 h 212"/>
                <a:gd name="T12" fmla="*/ 51889 w 105"/>
                <a:gd name="T13" fmla="*/ 63837 h 212"/>
                <a:gd name="T14" fmla="*/ 43634 w 105"/>
                <a:gd name="T15" fmla="*/ 69640 h 212"/>
                <a:gd name="T16" fmla="*/ 37737 w 105"/>
                <a:gd name="T17" fmla="*/ 71962 h 212"/>
                <a:gd name="T18" fmla="*/ 23586 w 105"/>
                <a:gd name="T19" fmla="*/ 75444 h 212"/>
                <a:gd name="T20" fmla="*/ 14151 w 105"/>
                <a:gd name="T21" fmla="*/ 83568 h 212"/>
                <a:gd name="T22" fmla="*/ 8255 w 105"/>
                <a:gd name="T23" fmla="*/ 102139 h 212"/>
                <a:gd name="T24" fmla="*/ 8255 w 105"/>
                <a:gd name="T25" fmla="*/ 121870 h 212"/>
                <a:gd name="T26" fmla="*/ 17689 w 105"/>
                <a:gd name="T27" fmla="*/ 129995 h 212"/>
                <a:gd name="T28" fmla="*/ 20048 w 105"/>
                <a:gd name="T29" fmla="*/ 138120 h 212"/>
                <a:gd name="T30" fmla="*/ 20048 w 105"/>
                <a:gd name="T31" fmla="*/ 143923 h 212"/>
                <a:gd name="T32" fmla="*/ 8255 w 105"/>
                <a:gd name="T33" fmla="*/ 155530 h 212"/>
                <a:gd name="T34" fmla="*/ 2359 w 105"/>
                <a:gd name="T35" fmla="*/ 169458 h 212"/>
                <a:gd name="T36" fmla="*/ 0 w 105"/>
                <a:gd name="T37" fmla="*/ 185707 h 212"/>
                <a:gd name="T38" fmla="*/ 2359 w 105"/>
                <a:gd name="T39" fmla="*/ 207760 h 212"/>
                <a:gd name="T40" fmla="*/ 11793 w 105"/>
                <a:gd name="T41" fmla="*/ 233295 h 212"/>
                <a:gd name="T42" fmla="*/ 25944 w 105"/>
                <a:gd name="T43" fmla="*/ 233295 h 212"/>
                <a:gd name="T44" fmla="*/ 31841 w 105"/>
                <a:gd name="T45" fmla="*/ 233295 h 212"/>
                <a:gd name="T46" fmla="*/ 31841 w 105"/>
                <a:gd name="T47" fmla="*/ 233295 h 212"/>
                <a:gd name="T48" fmla="*/ 31841 w 105"/>
                <a:gd name="T49" fmla="*/ 235616 h 212"/>
                <a:gd name="T50" fmla="*/ 34199 w 105"/>
                <a:gd name="T51" fmla="*/ 241419 h 212"/>
                <a:gd name="T52" fmla="*/ 40096 w 105"/>
                <a:gd name="T53" fmla="*/ 246062 h 212"/>
                <a:gd name="T54" fmla="*/ 51889 w 105"/>
                <a:gd name="T55" fmla="*/ 246062 h 212"/>
                <a:gd name="T56" fmla="*/ 63681 w 105"/>
                <a:gd name="T57" fmla="*/ 237937 h 212"/>
                <a:gd name="T58" fmla="*/ 71936 w 105"/>
                <a:gd name="T59" fmla="*/ 221688 h 212"/>
                <a:gd name="T60" fmla="*/ 83729 w 105"/>
                <a:gd name="T61" fmla="*/ 183386 h 212"/>
                <a:gd name="T62" fmla="*/ 83729 w 105"/>
                <a:gd name="T63" fmla="*/ 169458 h 212"/>
                <a:gd name="T64" fmla="*/ 83729 w 105"/>
                <a:gd name="T65" fmla="*/ 161333 h 212"/>
                <a:gd name="T66" fmla="*/ 91984 w 105"/>
                <a:gd name="T67" fmla="*/ 143923 h 212"/>
                <a:gd name="T68" fmla="*/ 103777 w 105"/>
                <a:gd name="T69" fmla="*/ 111424 h 212"/>
                <a:gd name="T70" fmla="*/ 109674 w 105"/>
                <a:gd name="T71" fmla="*/ 71962 h 212"/>
                <a:gd name="T72" fmla="*/ 115570 w 105"/>
                <a:gd name="T73" fmla="*/ 58033 h 212"/>
                <a:gd name="T74" fmla="*/ 117929 w 105"/>
                <a:gd name="T75" fmla="*/ 35981 h 212"/>
                <a:gd name="T76" fmla="*/ 123825 w 105"/>
                <a:gd name="T77" fmla="*/ 13928 h 212"/>
                <a:gd name="T78" fmla="*/ 121466 w 105"/>
                <a:gd name="T79" fmla="*/ 5803 h 212"/>
                <a:gd name="T80" fmla="*/ 112032 w 105"/>
                <a:gd name="T81" fmla="*/ 0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5"/>
                <a:gd name="T124" fmla="*/ 0 h 212"/>
                <a:gd name="T125" fmla="*/ 105 w 105"/>
                <a:gd name="T126" fmla="*/ 212 h 2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5" h="212">
                  <a:moveTo>
                    <a:pt x="95" y="0"/>
                  </a:moveTo>
                  <a:lnTo>
                    <a:pt x="88" y="3"/>
                  </a:lnTo>
                  <a:lnTo>
                    <a:pt x="81" y="10"/>
                  </a:lnTo>
                  <a:lnTo>
                    <a:pt x="73" y="22"/>
                  </a:lnTo>
                  <a:lnTo>
                    <a:pt x="66" y="29"/>
                  </a:lnTo>
                  <a:lnTo>
                    <a:pt x="49" y="48"/>
                  </a:lnTo>
                  <a:lnTo>
                    <a:pt x="44" y="55"/>
                  </a:lnTo>
                  <a:lnTo>
                    <a:pt x="37" y="60"/>
                  </a:lnTo>
                  <a:lnTo>
                    <a:pt x="32" y="62"/>
                  </a:lnTo>
                  <a:lnTo>
                    <a:pt x="20" y="65"/>
                  </a:lnTo>
                  <a:lnTo>
                    <a:pt x="12" y="72"/>
                  </a:lnTo>
                  <a:lnTo>
                    <a:pt x="7" y="88"/>
                  </a:lnTo>
                  <a:lnTo>
                    <a:pt x="7" y="105"/>
                  </a:lnTo>
                  <a:lnTo>
                    <a:pt x="15" y="112"/>
                  </a:lnTo>
                  <a:lnTo>
                    <a:pt x="17" y="119"/>
                  </a:lnTo>
                  <a:lnTo>
                    <a:pt x="17" y="124"/>
                  </a:lnTo>
                  <a:lnTo>
                    <a:pt x="7" y="134"/>
                  </a:lnTo>
                  <a:lnTo>
                    <a:pt x="2" y="146"/>
                  </a:lnTo>
                  <a:lnTo>
                    <a:pt x="0" y="160"/>
                  </a:lnTo>
                  <a:lnTo>
                    <a:pt x="2" y="179"/>
                  </a:lnTo>
                  <a:lnTo>
                    <a:pt x="10" y="201"/>
                  </a:lnTo>
                  <a:lnTo>
                    <a:pt x="22" y="201"/>
                  </a:lnTo>
                  <a:lnTo>
                    <a:pt x="27" y="201"/>
                  </a:lnTo>
                  <a:lnTo>
                    <a:pt x="27" y="203"/>
                  </a:lnTo>
                  <a:lnTo>
                    <a:pt x="29" y="208"/>
                  </a:lnTo>
                  <a:lnTo>
                    <a:pt x="34" y="212"/>
                  </a:lnTo>
                  <a:lnTo>
                    <a:pt x="44" y="212"/>
                  </a:lnTo>
                  <a:lnTo>
                    <a:pt x="54" y="205"/>
                  </a:lnTo>
                  <a:lnTo>
                    <a:pt x="61" y="191"/>
                  </a:lnTo>
                  <a:lnTo>
                    <a:pt x="71" y="158"/>
                  </a:lnTo>
                  <a:lnTo>
                    <a:pt x="71" y="146"/>
                  </a:lnTo>
                  <a:lnTo>
                    <a:pt x="71" y="139"/>
                  </a:lnTo>
                  <a:lnTo>
                    <a:pt x="78" y="124"/>
                  </a:lnTo>
                  <a:lnTo>
                    <a:pt x="88" y="96"/>
                  </a:lnTo>
                  <a:lnTo>
                    <a:pt x="93" y="62"/>
                  </a:lnTo>
                  <a:lnTo>
                    <a:pt x="98" y="50"/>
                  </a:lnTo>
                  <a:lnTo>
                    <a:pt x="100" y="31"/>
                  </a:lnTo>
                  <a:lnTo>
                    <a:pt x="105" y="12"/>
                  </a:lnTo>
                  <a:lnTo>
                    <a:pt x="103" y="5"/>
                  </a:lnTo>
                  <a:lnTo>
                    <a:pt x="9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8" name="Freeform 31"/>
            <p:cNvSpPr>
              <a:spLocks/>
            </p:cNvSpPr>
            <p:nvPr userDrawn="1"/>
          </p:nvSpPr>
          <p:spPr bwMode="auto">
            <a:xfrm>
              <a:off x="6987474" y="3284984"/>
              <a:ext cx="824886" cy="648071"/>
            </a:xfrm>
            <a:custGeom>
              <a:avLst/>
              <a:gdLst>
                <a:gd name="T0" fmla="*/ 151209 w 176"/>
                <a:gd name="T1" fmla="*/ 0 h 98"/>
                <a:gd name="T2" fmla="*/ 136922 w 176"/>
                <a:gd name="T3" fmla="*/ 3499 h 98"/>
                <a:gd name="T4" fmla="*/ 125016 w 176"/>
                <a:gd name="T5" fmla="*/ 8164 h 98"/>
                <a:gd name="T6" fmla="*/ 119062 w 176"/>
                <a:gd name="T7" fmla="*/ 17495 h 98"/>
                <a:gd name="T8" fmla="*/ 113109 w 176"/>
                <a:gd name="T9" fmla="*/ 31491 h 98"/>
                <a:gd name="T10" fmla="*/ 104775 w 176"/>
                <a:gd name="T11" fmla="*/ 39655 h 98"/>
                <a:gd name="T12" fmla="*/ 98822 w 176"/>
                <a:gd name="T13" fmla="*/ 39655 h 98"/>
                <a:gd name="T14" fmla="*/ 86916 w 176"/>
                <a:gd name="T15" fmla="*/ 33823 h 98"/>
                <a:gd name="T16" fmla="*/ 84534 w 176"/>
                <a:gd name="T17" fmla="*/ 33823 h 98"/>
                <a:gd name="T18" fmla="*/ 78581 w 176"/>
                <a:gd name="T19" fmla="*/ 36156 h 98"/>
                <a:gd name="T20" fmla="*/ 36909 w 176"/>
                <a:gd name="T21" fmla="*/ 47819 h 98"/>
                <a:gd name="T22" fmla="*/ 14287 w 176"/>
                <a:gd name="T23" fmla="*/ 50152 h 98"/>
                <a:gd name="T24" fmla="*/ 10716 w 176"/>
                <a:gd name="T25" fmla="*/ 55984 h 98"/>
                <a:gd name="T26" fmla="*/ 5953 w 176"/>
                <a:gd name="T27" fmla="*/ 67647 h 98"/>
                <a:gd name="T28" fmla="*/ 2381 w 176"/>
                <a:gd name="T29" fmla="*/ 67647 h 98"/>
                <a:gd name="T30" fmla="*/ 0 w 176"/>
                <a:gd name="T31" fmla="*/ 69980 h 98"/>
                <a:gd name="T32" fmla="*/ 0 w 176"/>
                <a:gd name="T33" fmla="*/ 69980 h 98"/>
                <a:gd name="T34" fmla="*/ 2381 w 176"/>
                <a:gd name="T35" fmla="*/ 72312 h 98"/>
                <a:gd name="T36" fmla="*/ 5953 w 176"/>
                <a:gd name="T37" fmla="*/ 78144 h 98"/>
                <a:gd name="T38" fmla="*/ 8334 w 176"/>
                <a:gd name="T39" fmla="*/ 89807 h 98"/>
                <a:gd name="T40" fmla="*/ 16669 w 176"/>
                <a:gd name="T41" fmla="*/ 103803 h 98"/>
                <a:gd name="T42" fmla="*/ 34528 w 176"/>
                <a:gd name="T43" fmla="*/ 114300 h 98"/>
                <a:gd name="T44" fmla="*/ 52388 w 176"/>
                <a:gd name="T45" fmla="*/ 100304 h 98"/>
                <a:gd name="T46" fmla="*/ 58341 w 176"/>
                <a:gd name="T47" fmla="*/ 92140 h 98"/>
                <a:gd name="T48" fmla="*/ 66675 w 176"/>
                <a:gd name="T49" fmla="*/ 83976 h 98"/>
                <a:gd name="T50" fmla="*/ 72628 w 176"/>
                <a:gd name="T51" fmla="*/ 80477 h 98"/>
                <a:gd name="T52" fmla="*/ 80963 w 176"/>
                <a:gd name="T53" fmla="*/ 80477 h 98"/>
                <a:gd name="T54" fmla="*/ 89297 w 176"/>
                <a:gd name="T55" fmla="*/ 97971 h 98"/>
                <a:gd name="T56" fmla="*/ 104775 w 176"/>
                <a:gd name="T57" fmla="*/ 94472 h 98"/>
                <a:gd name="T58" fmla="*/ 127397 w 176"/>
                <a:gd name="T59" fmla="*/ 94472 h 98"/>
                <a:gd name="T60" fmla="*/ 165497 w 176"/>
                <a:gd name="T61" fmla="*/ 83976 h 98"/>
                <a:gd name="T62" fmla="*/ 209550 w 176"/>
                <a:gd name="T63" fmla="*/ 75811 h 98"/>
                <a:gd name="T64" fmla="*/ 197644 w 176"/>
                <a:gd name="T65" fmla="*/ 58316 h 98"/>
                <a:gd name="T66" fmla="*/ 173831 w 176"/>
                <a:gd name="T67" fmla="*/ 31491 h 98"/>
                <a:gd name="T68" fmla="*/ 163116 w 176"/>
                <a:gd name="T69" fmla="*/ 19828 h 98"/>
                <a:gd name="T70" fmla="*/ 151209 w 176"/>
                <a:gd name="T71" fmla="*/ 0 h 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6"/>
                <a:gd name="T109" fmla="*/ 0 h 98"/>
                <a:gd name="T110" fmla="*/ 176 w 176"/>
                <a:gd name="T111" fmla="*/ 98 h 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6" h="98">
                  <a:moveTo>
                    <a:pt x="127" y="0"/>
                  </a:moveTo>
                  <a:lnTo>
                    <a:pt x="115" y="3"/>
                  </a:lnTo>
                  <a:lnTo>
                    <a:pt x="105" y="7"/>
                  </a:lnTo>
                  <a:lnTo>
                    <a:pt x="100" y="15"/>
                  </a:lnTo>
                  <a:lnTo>
                    <a:pt x="95" y="27"/>
                  </a:lnTo>
                  <a:lnTo>
                    <a:pt x="88" y="34"/>
                  </a:lnTo>
                  <a:lnTo>
                    <a:pt x="83" y="34"/>
                  </a:lnTo>
                  <a:lnTo>
                    <a:pt x="73" y="29"/>
                  </a:lnTo>
                  <a:lnTo>
                    <a:pt x="71" y="29"/>
                  </a:lnTo>
                  <a:lnTo>
                    <a:pt x="66" y="31"/>
                  </a:lnTo>
                  <a:lnTo>
                    <a:pt x="31" y="41"/>
                  </a:lnTo>
                  <a:lnTo>
                    <a:pt x="12" y="43"/>
                  </a:lnTo>
                  <a:lnTo>
                    <a:pt x="9" y="48"/>
                  </a:lnTo>
                  <a:lnTo>
                    <a:pt x="5" y="58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5" y="67"/>
                  </a:lnTo>
                  <a:lnTo>
                    <a:pt x="7" y="77"/>
                  </a:lnTo>
                  <a:lnTo>
                    <a:pt x="14" y="89"/>
                  </a:lnTo>
                  <a:lnTo>
                    <a:pt x="29" y="98"/>
                  </a:lnTo>
                  <a:lnTo>
                    <a:pt x="44" y="86"/>
                  </a:lnTo>
                  <a:lnTo>
                    <a:pt x="49" y="79"/>
                  </a:lnTo>
                  <a:lnTo>
                    <a:pt x="56" y="72"/>
                  </a:lnTo>
                  <a:lnTo>
                    <a:pt x="61" y="69"/>
                  </a:lnTo>
                  <a:lnTo>
                    <a:pt x="68" y="69"/>
                  </a:lnTo>
                  <a:lnTo>
                    <a:pt x="75" y="84"/>
                  </a:lnTo>
                  <a:lnTo>
                    <a:pt x="88" y="81"/>
                  </a:lnTo>
                  <a:lnTo>
                    <a:pt x="107" y="81"/>
                  </a:lnTo>
                  <a:lnTo>
                    <a:pt x="139" y="72"/>
                  </a:lnTo>
                  <a:lnTo>
                    <a:pt x="176" y="65"/>
                  </a:lnTo>
                  <a:lnTo>
                    <a:pt x="166" y="50"/>
                  </a:lnTo>
                  <a:lnTo>
                    <a:pt x="146" y="27"/>
                  </a:lnTo>
                  <a:lnTo>
                    <a:pt x="137" y="17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ote d'Ivo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7884368" y="6448251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DF2096A1-8524-4289-8536-0A9823101B1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6" name="ZoneTexte 65"/>
          <p:cNvSpPr txBox="1"/>
          <p:nvPr userDrawn="1"/>
        </p:nvSpPr>
        <p:spPr>
          <a:xfrm>
            <a:off x="107504" y="116632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2"/>
                </a:solidFill>
                <a:latin typeface="+mj-lt"/>
              </a:rPr>
              <a:t>AGENDA</a:t>
            </a:r>
            <a:endParaRPr lang="fr-FR" sz="2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280971" y="570166"/>
            <a:ext cx="2021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Moov Côte d’Ivoire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68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79512" y="1628800"/>
            <a:ext cx="4896544" cy="4824536"/>
          </a:xfrm>
          <a:prstGeom prst="rect">
            <a:avLst/>
          </a:prstGeom>
        </p:spPr>
        <p:txBody>
          <a:bodyPr/>
          <a:lstStyle>
            <a:lvl1pPr marL="268288" indent="-268288">
              <a:lnSpc>
                <a:spcPct val="100000"/>
              </a:lnSpc>
              <a:buClr>
                <a:srgbClr val="5E8811"/>
              </a:buClr>
              <a:buFont typeface="Wingdings" pitchFamily="2" charset="2"/>
              <a:buChar char="Ø"/>
              <a:defRPr>
                <a:latin typeface="+mj-lt"/>
              </a:defRPr>
            </a:lvl1pPr>
            <a:lvl2pPr marL="447675" indent="-179388">
              <a:lnSpc>
                <a:spcPct val="150000"/>
              </a:lnSpc>
              <a:buClr>
                <a:srgbClr val="5E8811"/>
              </a:buClr>
              <a:buFont typeface="Wingdings" pitchFamily="2" charset="2"/>
              <a:buChar char="§"/>
              <a:defRPr sz="1600">
                <a:latin typeface="+mj-lt"/>
              </a:defRPr>
            </a:lvl2pPr>
            <a:lvl3pPr>
              <a:lnSpc>
                <a:spcPct val="150000"/>
              </a:lnSpc>
              <a:buClr>
                <a:srgbClr val="5E8811"/>
              </a:buClr>
              <a:buFont typeface="Verdana" pitchFamily="34" charset="0"/>
              <a:buChar char="-"/>
              <a:defRPr sz="1400">
                <a:latin typeface="+mj-lt"/>
              </a:defRPr>
            </a:lvl3pPr>
            <a:lvl4pPr>
              <a:lnSpc>
                <a:spcPct val="150000"/>
              </a:lnSpc>
              <a:buClr>
                <a:srgbClr val="5E8811"/>
              </a:buClr>
              <a:buFont typeface="Arial" pitchFamily="34" charset="0"/>
              <a:buChar char="•"/>
              <a:defRPr sz="1200"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62" name="Picture 1" descr="\\10.178.1.38\dcm$\lassi\Mes documents\FRANCHISE V2\PROJET EXCLUSIVITE MOOV JANVIER 2009\ZONNING\CARTOPGRAPHIE\zonning et localité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8017" y="1484784"/>
            <a:ext cx="4215983" cy="46676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Ga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7884368" y="6448251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DF2096A1-8524-4289-8536-0A9823101B1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6" name="ZoneTexte 65"/>
          <p:cNvSpPr txBox="1"/>
          <p:nvPr userDrawn="1"/>
        </p:nvSpPr>
        <p:spPr>
          <a:xfrm>
            <a:off x="107504" y="116632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2"/>
                </a:solidFill>
                <a:latin typeface="+mj-lt"/>
              </a:rPr>
              <a:t>AGENDA</a:t>
            </a:r>
            <a:endParaRPr lang="fr-FR" sz="2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280971" y="570166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Moov Gabon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68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79512" y="1628800"/>
            <a:ext cx="4896544" cy="4824536"/>
          </a:xfrm>
          <a:prstGeom prst="rect">
            <a:avLst/>
          </a:prstGeom>
        </p:spPr>
        <p:txBody>
          <a:bodyPr/>
          <a:lstStyle>
            <a:lvl1pPr marL="268288" indent="-268288">
              <a:lnSpc>
                <a:spcPct val="100000"/>
              </a:lnSpc>
              <a:buClr>
                <a:srgbClr val="5E8811"/>
              </a:buClr>
              <a:buFont typeface="Wingdings" pitchFamily="2" charset="2"/>
              <a:buChar char="Ø"/>
              <a:defRPr>
                <a:latin typeface="+mj-lt"/>
              </a:defRPr>
            </a:lvl1pPr>
            <a:lvl2pPr marL="447675" indent="-179388">
              <a:lnSpc>
                <a:spcPct val="150000"/>
              </a:lnSpc>
              <a:buClr>
                <a:srgbClr val="5E8811"/>
              </a:buClr>
              <a:buFont typeface="Wingdings" pitchFamily="2" charset="2"/>
              <a:buChar char="§"/>
              <a:defRPr sz="1600">
                <a:latin typeface="+mj-lt"/>
              </a:defRPr>
            </a:lvl2pPr>
            <a:lvl3pPr>
              <a:lnSpc>
                <a:spcPct val="150000"/>
              </a:lnSpc>
              <a:buClr>
                <a:srgbClr val="5E8811"/>
              </a:buClr>
              <a:buFont typeface="Verdana" pitchFamily="34" charset="0"/>
              <a:buChar char="-"/>
              <a:defRPr sz="1400">
                <a:latin typeface="+mj-lt"/>
              </a:defRPr>
            </a:lvl3pPr>
            <a:lvl4pPr>
              <a:lnSpc>
                <a:spcPct val="150000"/>
              </a:lnSpc>
              <a:buClr>
                <a:srgbClr val="5E8811"/>
              </a:buClr>
              <a:buFont typeface="Arial" pitchFamily="34" charset="0"/>
              <a:buChar char="•"/>
              <a:defRPr sz="1200"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grpSp>
        <p:nvGrpSpPr>
          <p:cNvPr id="178" name="Groupe 177"/>
          <p:cNvGrpSpPr/>
          <p:nvPr userDrawn="1"/>
        </p:nvGrpSpPr>
        <p:grpSpPr>
          <a:xfrm>
            <a:off x="5220072" y="1844824"/>
            <a:ext cx="3816424" cy="4176464"/>
            <a:chOff x="5220072" y="1844824"/>
            <a:chExt cx="3816424" cy="4176464"/>
          </a:xfrm>
        </p:grpSpPr>
        <p:sp>
          <p:nvSpPr>
            <p:cNvPr id="123" name="Rectangle à coins arrondis 122"/>
            <p:cNvSpPr/>
            <p:nvPr userDrawn="1"/>
          </p:nvSpPr>
          <p:spPr bwMode="auto">
            <a:xfrm rot="19684628">
              <a:off x="5406295" y="2486518"/>
              <a:ext cx="1189013" cy="83952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4" name="Freeform 5"/>
            <p:cNvSpPr>
              <a:spLocks/>
            </p:cNvSpPr>
            <p:nvPr userDrawn="1"/>
          </p:nvSpPr>
          <p:spPr bwMode="auto">
            <a:xfrm>
              <a:off x="6827244" y="4243041"/>
              <a:ext cx="111675" cy="97172"/>
            </a:xfrm>
            <a:custGeom>
              <a:avLst/>
              <a:gdLst>
                <a:gd name="T0" fmla="*/ 2356 w 31"/>
                <a:gd name="T1" fmla="*/ 14111 h 27"/>
                <a:gd name="T2" fmla="*/ 4711 w 31"/>
                <a:gd name="T3" fmla="*/ 31750 h 27"/>
                <a:gd name="T4" fmla="*/ 36512 w 31"/>
                <a:gd name="T5" fmla="*/ 3528 h 27"/>
                <a:gd name="T6" fmla="*/ 34156 w 31"/>
                <a:gd name="T7" fmla="*/ 0 h 27"/>
                <a:gd name="T8" fmla="*/ 28267 w 31"/>
                <a:gd name="T9" fmla="*/ 0 h 27"/>
                <a:gd name="T10" fmla="*/ 20023 w 31"/>
                <a:gd name="T11" fmla="*/ 3528 h 27"/>
                <a:gd name="T12" fmla="*/ 0 w 31"/>
                <a:gd name="T13" fmla="*/ 11759 h 27"/>
                <a:gd name="T14" fmla="*/ 2356 w 31"/>
                <a:gd name="T15" fmla="*/ 14111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27"/>
                <a:gd name="T26" fmla="*/ 31 w 31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27">
                  <a:moveTo>
                    <a:pt x="2" y="12"/>
                  </a:moveTo>
                  <a:lnTo>
                    <a:pt x="4" y="27"/>
                  </a:lnTo>
                  <a:lnTo>
                    <a:pt x="31" y="3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0" y="10"/>
                  </a:lnTo>
                  <a:lnTo>
                    <a:pt x="2" y="1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5" name="Freeform 6"/>
            <p:cNvSpPr>
              <a:spLocks/>
            </p:cNvSpPr>
            <p:nvPr userDrawn="1"/>
          </p:nvSpPr>
          <p:spPr bwMode="auto">
            <a:xfrm>
              <a:off x="5696452" y="1858401"/>
              <a:ext cx="1131330" cy="1010588"/>
            </a:xfrm>
            <a:custGeom>
              <a:avLst/>
              <a:gdLst>
                <a:gd name="T0" fmla="*/ 5966 w 310"/>
                <a:gd name="T1" fmla="*/ 194167 h 284"/>
                <a:gd name="T2" fmla="*/ 0 w 310"/>
                <a:gd name="T3" fmla="*/ 172076 h 284"/>
                <a:gd name="T4" fmla="*/ 16705 w 310"/>
                <a:gd name="T5" fmla="*/ 163937 h 284"/>
                <a:gd name="T6" fmla="*/ 28636 w 310"/>
                <a:gd name="T7" fmla="*/ 155799 h 284"/>
                <a:gd name="T8" fmla="*/ 48921 w 310"/>
                <a:gd name="T9" fmla="*/ 146497 h 284"/>
                <a:gd name="T10" fmla="*/ 122898 w 310"/>
                <a:gd name="T11" fmla="*/ 122081 h 284"/>
                <a:gd name="T12" fmla="*/ 125284 w 310"/>
                <a:gd name="T13" fmla="*/ 105804 h 284"/>
                <a:gd name="T14" fmla="*/ 125284 w 310"/>
                <a:gd name="T15" fmla="*/ 102315 h 284"/>
                <a:gd name="T16" fmla="*/ 131250 w 310"/>
                <a:gd name="T17" fmla="*/ 99990 h 284"/>
                <a:gd name="T18" fmla="*/ 139602 w 310"/>
                <a:gd name="T19" fmla="*/ 94177 h 284"/>
                <a:gd name="T20" fmla="*/ 153921 w 310"/>
                <a:gd name="T21" fmla="*/ 96502 h 284"/>
                <a:gd name="T22" fmla="*/ 145568 w 310"/>
                <a:gd name="T23" fmla="*/ 86038 h 284"/>
                <a:gd name="T24" fmla="*/ 139602 w 310"/>
                <a:gd name="T25" fmla="*/ 72086 h 284"/>
                <a:gd name="T26" fmla="*/ 139602 w 310"/>
                <a:gd name="T27" fmla="*/ 52320 h 284"/>
                <a:gd name="T28" fmla="*/ 137216 w 310"/>
                <a:gd name="T29" fmla="*/ 44182 h 284"/>
                <a:gd name="T30" fmla="*/ 131250 w 310"/>
                <a:gd name="T31" fmla="*/ 41856 h 284"/>
                <a:gd name="T32" fmla="*/ 122898 w 310"/>
                <a:gd name="T33" fmla="*/ 38368 h 284"/>
                <a:gd name="T34" fmla="*/ 125284 w 310"/>
                <a:gd name="T35" fmla="*/ 36043 h 284"/>
                <a:gd name="T36" fmla="*/ 133637 w 310"/>
                <a:gd name="T37" fmla="*/ 30230 h 284"/>
                <a:gd name="T38" fmla="*/ 165853 w 310"/>
                <a:gd name="T39" fmla="*/ 19765 h 284"/>
                <a:gd name="T40" fmla="*/ 204034 w 310"/>
                <a:gd name="T41" fmla="*/ 8139 h 284"/>
                <a:gd name="T42" fmla="*/ 224319 w 310"/>
                <a:gd name="T43" fmla="*/ 5813 h 284"/>
                <a:gd name="T44" fmla="*/ 242216 w 310"/>
                <a:gd name="T45" fmla="*/ 2325 h 284"/>
                <a:gd name="T46" fmla="*/ 250569 w 310"/>
                <a:gd name="T47" fmla="*/ 2325 h 284"/>
                <a:gd name="T48" fmla="*/ 282785 w 310"/>
                <a:gd name="T49" fmla="*/ 0 h 284"/>
                <a:gd name="T50" fmla="*/ 294716 w 310"/>
                <a:gd name="T51" fmla="*/ 0 h 284"/>
                <a:gd name="T52" fmla="*/ 306648 w 310"/>
                <a:gd name="T53" fmla="*/ 2325 h 284"/>
                <a:gd name="T54" fmla="*/ 312614 w 310"/>
                <a:gd name="T55" fmla="*/ 8139 h 284"/>
                <a:gd name="T56" fmla="*/ 309035 w 310"/>
                <a:gd name="T57" fmla="*/ 13952 h 284"/>
                <a:gd name="T58" fmla="*/ 306648 w 310"/>
                <a:gd name="T59" fmla="*/ 22091 h 284"/>
                <a:gd name="T60" fmla="*/ 306648 w 310"/>
                <a:gd name="T61" fmla="*/ 30230 h 284"/>
                <a:gd name="T62" fmla="*/ 306648 w 310"/>
                <a:gd name="T63" fmla="*/ 38368 h 284"/>
                <a:gd name="T64" fmla="*/ 300682 w 310"/>
                <a:gd name="T65" fmla="*/ 44182 h 284"/>
                <a:gd name="T66" fmla="*/ 297103 w 310"/>
                <a:gd name="T67" fmla="*/ 49995 h 284"/>
                <a:gd name="T68" fmla="*/ 300682 w 310"/>
                <a:gd name="T69" fmla="*/ 58134 h 284"/>
                <a:gd name="T70" fmla="*/ 303069 w 310"/>
                <a:gd name="T71" fmla="*/ 66273 h 284"/>
                <a:gd name="T72" fmla="*/ 303069 w 310"/>
                <a:gd name="T73" fmla="*/ 72086 h 284"/>
                <a:gd name="T74" fmla="*/ 309035 w 310"/>
                <a:gd name="T75" fmla="*/ 80225 h 284"/>
                <a:gd name="T76" fmla="*/ 312614 w 310"/>
                <a:gd name="T77" fmla="*/ 80225 h 284"/>
                <a:gd name="T78" fmla="*/ 315001 w 310"/>
                <a:gd name="T79" fmla="*/ 86038 h 284"/>
                <a:gd name="T80" fmla="*/ 320966 w 310"/>
                <a:gd name="T81" fmla="*/ 119756 h 284"/>
                <a:gd name="T82" fmla="*/ 326932 w 310"/>
                <a:gd name="T83" fmla="*/ 138358 h 284"/>
                <a:gd name="T84" fmla="*/ 335285 w 310"/>
                <a:gd name="T85" fmla="*/ 146497 h 284"/>
                <a:gd name="T86" fmla="*/ 332898 w 310"/>
                <a:gd name="T87" fmla="*/ 149985 h 284"/>
                <a:gd name="T88" fmla="*/ 332898 w 310"/>
                <a:gd name="T89" fmla="*/ 155799 h 284"/>
                <a:gd name="T90" fmla="*/ 338864 w 310"/>
                <a:gd name="T91" fmla="*/ 186028 h 284"/>
                <a:gd name="T92" fmla="*/ 347217 w 310"/>
                <a:gd name="T93" fmla="*/ 194167 h 284"/>
                <a:gd name="T94" fmla="*/ 349603 w 310"/>
                <a:gd name="T95" fmla="*/ 213932 h 284"/>
                <a:gd name="T96" fmla="*/ 343637 w 310"/>
                <a:gd name="T97" fmla="*/ 224396 h 284"/>
                <a:gd name="T98" fmla="*/ 349603 w 310"/>
                <a:gd name="T99" fmla="*/ 232535 h 284"/>
                <a:gd name="T100" fmla="*/ 353182 w 310"/>
                <a:gd name="T101" fmla="*/ 241837 h 284"/>
                <a:gd name="T102" fmla="*/ 355569 w 310"/>
                <a:gd name="T103" fmla="*/ 249975 h 284"/>
                <a:gd name="T104" fmla="*/ 369887 w 310"/>
                <a:gd name="T105" fmla="*/ 268578 h 284"/>
                <a:gd name="T106" fmla="*/ 274432 w 310"/>
                <a:gd name="T107" fmla="*/ 318573 h 284"/>
                <a:gd name="T108" fmla="*/ 215966 w 310"/>
                <a:gd name="T109" fmla="*/ 330200 h 284"/>
                <a:gd name="T110" fmla="*/ 212387 w 310"/>
                <a:gd name="T111" fmla="*/ 310435 h 284"/>
                <a:gd name="T112" fmla="*/ 171818 w 310"/>
                <a:gd name="T113" fmla="*/ 310435 h 284"/>
                <a:gd name="T114" fmla="*/ 5966 w 310"/>
                <a:gd name="T115" fmla="*/ 194167 h 2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284"/>
                <a:gd name="T176" fmla="*/ 310 w 310"/>
                <a:gd name="T177" fmla="*/ 284 h 2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284">
                  <a:moveTo>
                    <a:pt x="5" y="167"/>
                  </a:moveTo>
                  <a:lnTo>
                    <a:pt x="0" y="148"/>
                  </a:lnTo>
                  <a:lnTo>
                    <a:pt x="14" y="141"/>
                  </a:lnTo>
                  <a:lnTo>
                    <a:pt x="24" y="134"/>
                  </a:lnTo>
                  <a:lnTo>
                    <a:pt x="41" y="126"/>
                  </a:lnTo>
                  <a:lnTo>
                    <a:pt x="103" y="105"/>
                  </a:lnTo>
                  <a:lnTo>
                    <a:pt x="105" y="91"/>
                  </a:lnTo>
                  <a:lnTo>
                    <a:pt x="105" y="88"/>
                  </a:lnTo>
                  <a:lnTo>
                    <a:pt x="110" y="86"/>
                  </a:lnTo>
                  <a:lnTo>
                    <a:pt x="117" y="81"/>
                  </a:lnTo>
                  <a:lnTo>
                    <a:pt x="129" y="83"/>
                  </a:lnTo>
                  <a:lnTo>
                    <a:pt x="122" y="74"/>
                  </a:lnTo>
                  <a:lnTo>
                    <a:pt x="117" y="62"/>
                  </a:lnTo>
                  <a:lnTo>
                    <a:pt x="117" y="45"/>
                  </a:lnTo>
                  <a:lnTo>
                    <a:pt x="115" y="38"/>
                  </a:lnTo>
                  <a:lnTo>
                    <a:pt x="110" y="36"/>
                  </a:lnTo>
                  <a:lnTo>
                    <a:pt x="103" y="33"/>
                  </a:lnTo>
                  <a:lnTo>
                    <a:pt x="105" y="31"/>
                  </a:lnTo>
                  <a:lnTo>
                    <a:pt x="112" y="26"/>
                  </a:lnTo>
                  <a:lnTo>
                    <a:pt x="139" y="17"/>
                  </a:lnTo>
                  <a:lnTo>
                    <a:pt x="171" y="7"/>
                  </a:lnTo>
                  <a:lnTo>
                    <a:pt x="188" y="5"/>
                  </a:lnTo>
                  <a:lnTo>
                    <a:pt x="203" y="2"/>
                  </a:lnTo>
                  <a:lnTo>
                    <a:pt x="210" y="2"/>
                  </a:lnTo>
                  <a:lnTo>
                    <a:pt x="237" y="0"/>
                  </a:lnTo>
                  <a:lnTo>
                    <a:pt x="247" y="0"/>
                  </a:lnTo>
                  <a:lnTo>
                    <a:pt x="257" y="2"/>
                  </a:lnTo>
                  <a:lnTo>
                    <a:pt x="262" y="7"/>
                  </a:lnTo>
                  <a:lnTo>
                    <a:pt x="259" y="12"/>
                  </a:lnTo>
                  <a:lnTo>
                    <a:pt x="257" y="19"/>
                  </a:lnTo>
                  <a:lnTo>
                    <a:pt x="257" y="26"/>
                  </a:lnTo>
                  <a:lnTo>
                    <a:pt x="257" y="33"/>
                  </a:lnTo>
                  <a:lnTo>
                    <a:pt x="252" y="38"/>
                  </a:lnTo>
                  <a:lnTo>
                    <a:pt x="249" y="43"/>
                  </a:lnTo>
                  <a:lnTo>
                    <a:pt x="252" y="50"/>
                  </a:lnTo>
                  <a:lnTo>
                    <a:pt x="254" y="57"/>
                  </a:lnTo>
                  <a:lnTo>
                    <a:pt x="254" y="62"/>
                  </a:lnTo>
                  <a:lnTo>
                    <a:pt x="259" y="69"/>
                  </a:lnTo>
                  <a:lnTo>
                    <a:pt x="262" y="69"/>
                  </a:lnTo>
                  <a:lnTo>
                    <a:pt x="264" y="74"/>
                  </a:lnTo>
                  <a:lnTo>
                    <a:pt x="269" y="103"/>
                  </a:lnTo>
                  <a:lnTo>
                    <a:pt x="274" y="119"/>
                  </a:lnTo>
                  <a:lnTo>
                    <a:pt x="281" y="126"/>
                  </a:lnTo>
                  <a:lnTo>
                    <a:pt x="279" y="129"/>
                  </a:lnTo>
                  <a:lnTo>
                    <a:pt x="279" y="134"/>
                  </a:lnTo>
                  <a:lnTo>
                    <a:pt x="284" y="160"/>
                  </a:lnTo>
                  <a:lnTo>
                    <a:pt x="291" y="167"/>
                  </a:lnTo>
                  <a:lnTo>
                    <a:pt x="293" y="184"/>
                  </a:lnTo>
                  <a:lnTo>
                    <a:pt x="288" y="193"/>
                  </a:lnTo>
                  <a:lnTo>
                    <a:pt x="293" y="200"/>
                  </a:lnTo>
                  <a:lnTo>
                    <a:pt x="296" y="208"/>
                  </a:lnTo>
                  <a:lnTo>
                    <a:pt x="298" y="215"/>
                  </a:lnTo>
                  <a:lnTo>
                    <a:pt x="310" y="231"/>
                  </a:lnTo>
                  <a:lnTo>
                    <a:pt x="230" y="274"/>
                  </a:lnTo>
                  <a:lnTo>
                    <a:pt x="181" y="284"/>
                  </a:lnTo>
                  <a:lnTo>
                    <a:pt x="178" y="267"/>
                  </a:lnTo>
                  <a:lnTo>
                    <a:pt x="144" y="267"/>
                  </a:lnTo>
                  <a:lnTo>
                    <a:pt x="5" y="16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6" name="Freeform 7"/>
            <p:cNvSpPr>
              <a:spLocks/>
            </p:cNvSpPr>
            <p:nvPr userDrawn="1"/>
          </p:nvSpPr>
          <p:spPr bwMode="auto">
            <a:xfrm>
              <a:off x="5239494" y="2425925"/>
              <a:ext cx="490407" cy="398405"/>
            </a:xfrm>
            <a:custGeom>
              <a:avLst/>
              <a:gdLst>
                <a:gd name="T0" fmla="*/ 0 w 135"/>
                <a:gd name="T1" fmla="*/ 127850 h 112"/>
                <a:gd name="T2" fmla="*/ 0 w 135"/>
                <a:gd name="T3" fmla="*/ 118552 h 112"/>
                <a:gd name="T4" fmla="*/ 3563 w 135"/>
                <a:gd name="T5" fmla="*/ 113903 h 112"/>
                <a:gd name="T6" fmla="*/ 11877 w 135"/>
                <a:gd name="T7" fmla="*/ 99956 h 112"/>
                <a:gd name="T8" fmla="*/ 23754 w 135"/>
                <a:gd name="T9" fmla="*/ 91820 h 112"/>
                <a:gd name="T10" fmla="*/ 40381 w 135"/>
                <a:gd name="T11" fmla="*/ 86008 h 112"/>
                <a:gd name="T12" fmla="*/ 46320 w 135"/>
                <a:gd name="T13" fmla="*/ 82522 h 112"/>
                <a:gd name="T14" fmla="*/ 46320 w 135"/>
                <a:gd name="T15" fmla="*/ 77873 h 112"/>
                <a:gd name="T16" fmla="*/ 40381 w 135"/>
                <a:gd name="T17" fmla="*/ 72061 h 112"/>
                <a:gd name="T18" fmla="*/ 35631 w 135"/>
                <a:gd name="T19" fmla="*/ 55789 h 112"/>
                <a:gd name="T20" fmla="*/ 43944 w 135"/>
                <a:gd name="T21" fmla="*/ 44167 h 112"/>
                <a:gd name="T22" fmla="*/ 55821 w 135"/>
                <a:gd name="T23" fmla="*/ 36031 h 112"/>
                <a:gd name="T24" fmla="*/ 70074 w 135"/>
                <a:gd name="T25" fmla="*/ 30219 h 112"/>
                <a:gd name="T26" fmla="*/ 76012 w 135"/>
                <a:gd name="T27" fmla="*/ 16272 h 112"/>
                <a:gd name="T28" fmla="*/ 76012 w 135"/>
                <a:gd name="T29" fmla="*/ 10460 h 112"/>
                <a:gd name="T30" fmla="*/ 87889 w 135"/>
                <a:gd name="T31" fmla="*/ 0 h 112"/>
                <a:gd name="T32" fmla="*/ 96203 w 135"/>
                <a:gd name="T33" fmla="*/ 0 h 112"/>
                <a:gd name="T34" fmla="*/ 160338 w 135"/>
                <a:gd name="T35" fmla="*/ 8136 h 112"/>
                <a:gd name="T36" fmla="*/ 160338 w 135"/>
                <a:gd name="T37" fmla="*/ 27895 h 112"/>
                <a:gd name="T38" fmla="*/ 128270 w 135"/>
                <a:gd name="T39" fmla="*/ 27895 h 112"/>
                <a:gd name="T40" fmla="*/ 122332 w 135"/>
                <a:gd name="T41" fmla="*/ 24408 h 112"/>
                <a:gd name="T42" fmla="*/ 118769 w 135"/>
                <a:gd name="T43" fmla="*/ 24408 h 112"/>
                <a:gd name="T44" fmla="*/ 116393 w 135"/>
                <a:gd name="T45" fmla="*/ 32544 h 112"/>
                <a:gd name="T46" fmla="*/ 114018 w 135"/>
                <a:gd name="T47" fmla="*/ 74386 h 112"/>
                <a:gd name="T48" fmla="*/ 114018 w 135"/>
                <a:gd name="T49" fmla="*/ 77873 h 112"/>
                <a:gd name="T50" fmla="*/ 110455 w 135"/>
                <a:gd name="T51" fmla="*/ 82522 h 112"/>
                <a:gd name="T52" fmla="*/ 96203 w 135"/>
                <a:gd name="T53" fmla="*/ 80197 h 112"/>
                <a:gd name="T54" fmla="*/ 90264 w 135"/>
                <a:gd name="T55" fmla="*/ 86008 h 112"/>
                <a:gd name="T56" fmla="*/ 87889 w 135"/>
                <a:gd name="T57" fmla="*/ 91820 h 112"/>
                <a:gd name="T58" fmla="*/ 87889 w 135"/>
                <a:gd name="T59" fmla="*/ 99956 h 112"/>
                <a:gd name="T60" fmla="*/ 81951 w 135"/>
                <a:gd name="T61" fmla="*/ 130175 h 112"/>
                <a:gd name="T62" fmla="*/ 0 w 135"/>
                <a:gd name="T63" fmla="*/ 127850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"/>
                <a:gd name="T97" fmla="*/ 0 h 112"/>
                <a:gd name="T98" fmla="*/ 135 w 135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" h="112">
                  <a:moveTo>
                    <a:pt x="0" y="110"/>
                  </a:moveTo>
                  <a:lnTo>
                    <a:pt x="0" y="102"/>
                  </a:lnTo>
                  <a:lnTo>
                    <a:pt x="3" y="98"/>
                  </a:lnTo>
                  <a:lnTo>
                    <a:pt x="10" y="86"/>
                  </a:lnTo>
                  <a:lnTo>
                    <a:pt x="20" y="79"/>
                  </a:lnTo>
                  <a:lnTo>
                    <a:pt x="34" y="74"/>
                  </a:lnTo>
                  <a:lnTo>
                    <a:pt x="39" y="71"/>
                  </a:lnTo>
                  <a:lnTo>
                    <a:pt x="39" y="67"/>
                  </a:lnTo>
                  <a:lnTo>
                    <a:pt x="34" y="62"/>
                  </a:lnTo>
                  <a:lnTo>
                    <a:pt x="30" y="48"/>
                  </a:lnTo>
                  <a:lnTo>
                    <a:pt x="37" y="38"/>
                  </a:lnTo>
                  <a:lnTo>
                    <a:pt x="47" y="31"/>
                  </a:lnTo>
                  <a:lnTo>
                    <a:pt x="59" y="26"/>
                  </a:lnTo>
                  <a:lnTo>
                    <a:pt x="64" y="14"/>
                  </a:lnTo>
                  <a:lnTo>
                    <a:pt x="64" y="9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135" y="7"/>
                  </a:lnTo>
                  <a:lnTo>
                    <a:pt x="135" y="24"/>
                  </a:lnTo>
                  <a:lnTo>
                    <a:pt x="108" y="24"/>
                  </a:lnTo>
                  <a:lnTo>
                    <a:pt x="103" y="21"/>
                  </a:lnTo>
                  <a:lnTo>
                    <a:pt x="100" y="21"/>
                  </a:lnTo>
                  <a:lnTo>
                    <a:pt x="98" y="28"/>
                  </a:lnTo>
                  <a:lnTo>
                    <a:pt x="96" y="64"/>
                  </a:lnTo>
                  <a:lnTo>
                    <a:pt x="96" y="67"/>
                  </a:lnTo>
                  <a:lnTo>
                    <a:pt x="93" y="71"/>
                  </a:lnTo>
                  <a:lnTo>
                    <a:pt x="81" y="69"/>
                  </a:lnTo>
                  <a:lnTo>
                    <a:pt x="76" y="74"/>
                  </a:lnTo>
                  <a:lnTo>
                    <a:pt x="74" y="79"/>
                  </a:lnTo>
                  <a:lnTo>
                    <a:pt x="74" y="86"/>
                  </a:lnTo>
                  <a:lnTo>
                    <a:pt x="69" y="112"/>
                  </a:lnTo>
                  <a:lnTo>
                    <a:pt x="0" y="1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7" name="Freeform 8"/>
            <p:cNvSpPr>
              <a:spLocks/>
            </p:cNvSpPr>
            <p:nvPr userDrawn="1"/>
          </p:nvSpPr>
          <p:spPr bwMode="auto">
            <a:xfrm>
              <a:off x="5220072" y="2450219"/>
              <a:ext cx="689482" cy="757942"/>
            </a:xfrm>
            <a:custGeom>
              <a:avLst/>
              <a:gdLst>
                <a:gd name="T0" fmla="*/ 0 w 189"/>
                <a:gd name="T1" fmla="*/ 223119 h 212"/>
                <a:gd name="T2" fmla="*/ 11927 w 189"/>
                <a:gd name="T3" fmla="*/ 203260 h 212"/>
                <a:gd name="T4" fmla="*/ 20276 w 189"/>
                <a:gd name="T5" fmla="*/ 197419 h 212"/>
                <a:gd name="T6" fmla="*/ 23854 w 189"/>
                <a:gd name="T7" fmla="*/ 186906 h 212"/>
                <a:gd name="T8" fmla="*/ 20276 w 189"/>
                <a:gd name="T9" fmla="*/ 175224 h 212"/>
                <a:gd name="T10" fmla="*/ 14313 w 189"/>
                <a:gd name="T11" fmla="*/ 164711 h 212"/>
                <a:gd name="T12" fmla="*/ 5964 w 189"/>
                <a:gd name="T13" fmla="*/ 147188 h 212"/>
                <a:gd name="T14" fmla="*/ 23854 w 189"/>
                <a:gd name="T15" fmla="*/ 130834 h 212"/>
                <a:gd name="T16" fmla="*/ 5964 w 189"/>
                <a:gd name="T17" fmla="*/ 120321 h 212"/>
                <a:gd name="T18" fmla="*/ 17891 w 189"/>
                <a:gd name="T19" fmla="*/ 120321 h 212"/>
                <a:gd name="T20" fmla="*/ 88262 w 189"/>
                <a:gd name="T21" fmla="*/ 122657 h 212"/>
                <a:gd name="T22" fmla="*/ 94225 w 189"/>
                <a:gd name="T23" fmla="*/ 92285 h 212"/>
                <a:gd name="T24" fmla="*/ 94225 w 189"/>
                <a:gd name="T25" fmla="*/ 84108 h 212"/>
                <a:gd name="T26" fmla="*/ 96611 w 189"/>
                <a:gd name="T27" fmla="*/ 78267 h 212"/>
                <a:gd name="T28" fmla="*/ 102574 w 189"/>
                <a:gd name="T29" fmla="*/ 72426 h 212"/>
                <a:gd name="T30" fmla="*/ 116887 w 189"/>
                <a:gd name="T31" fmla="*/ 74762 h 212"/>
                <a:gd name="T32" fmla="*/ 120465 w 189"/>
                <a:gd name="T33" fmla="*/ 70090 h 212"/>
                <a:gd name="T34" fmla="*/ 120465 w 189"/>
                <a:gd name="T35" fmla="*/ 66585 h 212"/>
                <a:gd name="T36" fmla="*/ 122851 w 189"/>
                <a:gd name="T37" fmla="*/ 24531 h 212"/>
                <a:gd name="T38" fmla="*/ 125236 w 189"/>
                <a:gd name="T39" fmla="*/ 16354 h 212"/>
                <a:gd name="T40" fmla="*/ 128814 w 189"/>
                <a:gd name="T41" fmla="*/ 16354 h 212"/>
                <a:gd name="T42" fmla="*/ 134778 w 189"/>
                <a:gd name="T43" fmla="*/ 19859 h 212"/>
                <a:gd name="T44" fmla="*/ 166982 w 189"/>
                <a:gd name="T45" fmla="*/ 19859 h 212"/>
                <a:gd name="T46" fmla="*/ 166982 w 189"/>
                <a:gd name="T47" fmla="*/ 5841 h 212"/>
                <a:gd name="T48" fmla="*/ 166982 w 189"/>
                <a:gd name="T49" fmla="*/ 0 h 212"/>
                <a:gd name="T50" fmla="*/ 225425 w 189"/>
                <a:gd name="T51" fmla="*/ 38549 h 212"/>
                <a:gd name="T52" fmla="*/ 195607 w 189"/>
                <a:gd name="T53" fmla="*/ 38549 h 212"/>
                <a:gd name="T54" fmla="*/ 193221 w 189"/>
                <a:gd name="T55" fmla="*/ 38549 h 212"/>
                <a:gd name="T56" fmla="*/ 193221 w 189"/>
                <a:gd name="T57" fmla="*/ 44390 h 212"/>
                <a:gd name="T58" fmla="*/ 199185 w 189"/>
                <a:gd name="T59" fmla="*/ 192746 h 212"/>
                <a:gd name="T60" fmla="*/ 205149 w 189"/>
                <a:gd name="T61" fmla="*/ 197419 h 212"/>
                <a:gd name="T62" fmla="*/ 207534 w 189"/>
                <a:gd name="T63" fmla="*/ 211437 h 212"/>
                <a:gd name="T64" fmla="*/ 199185 w 189"/>
                <a:gd name="T65" fmla="*/ 223119 h 212"/>
                <a:gd name="T66" fmla="*/ 122851 w 189"/>
                <a:gd name="T67" fmla="*/ 214942 h 212"/>
                <a:gd name="T68" fmla="*/ 120465 w 189"/>
                <a:gd name="T69" fmla="*/ 217278 h 212"/>
                <a:gd name="T70" fmla="*/ 114502 w 189"/>
                <a:gd name="T71" fmla="*/ 219614 h 212"/>
                <a:gd name="T72" fmla="*/ 110923 w 189"/>
                <a:gd name="T73" fmla="*/ 217278 h 212"/>
                <a:gd name="T74" fmla="*/ 108538 w 189"/>
                <a:gd name="T75" fmla="*/ 219614 h 212"/>
                <a:gd name="T76" fmla="*/ 108538 w 189"/>
                <a:gd name="T77" fmla="*/ 228959 h 212"/>
                <a:gd name="T78" fmla="*/ 104960 w 189"/>
                <a:gd name="T79" fmla="*/ 233632 h 212"/>
                <a:gd name="T80" fmla="*/ 102574 w 189"/>
                <a:gd name="T81" fmla="*/ 233632 h 212"/>
                <a:gd name="T82" fmla="*/ 96611 w 189"/>
                <a:gd name="T83" fmla="*/ 242977 h 212"/>
                <a:gd name="T84" fmla="*/ 94225 w 189"/>
                <a:gd name="T85" fmla="*/ 247650 h 212"/>
                <a:gd name="T86" fmla="*/ 88262 w 189"/>
                <a:gd name="T87" fmla="*/ 245314 h 212"/>
                <a:gd name="T88" fmla="*/ 84683 w 189"/>
                <a:gd name="T89" fmla="*/ 242977 h 212"/>
                <a:gd name="T90" fmla="*/ 76334 w 189"/>
                <a:gd name="T91" fmla="*/ 242977 h 212"/>
                <a:gd name="T92" fmla="*/ 67985 w 189"/>
                <a:gd name="T93" fmla="*/ 237137 h 212"/>
                <a:gd name="T94" fmla="*/ 62022 w 189"/>
                <a:gd name="T95" fmla="*/ 225455 h 212"/>
                <a:gd name="T96" fmla="*/ 50094 w 189"/>
                <a:gd name="T97" fmla="*/ 217278 h 212"/>
                <a:gd name="T98" fmla="*/ 41745 w 189"/>
                <a:gd name="T99" fmla="*/ 211437 h 212"/>
                <a:gd name="T100" fmla="*/ 26240 w 189"/>
                <a:gd name="T101" fmla="*/ 211437 h 212"/>
                <a:gd name="T102" fmla="*/ 0 w 189"/>
                <a:gd name="T103" fmla="*/ 223119 h 2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9"/>
                <a:gd name="T157" fmla="*/ 0 h 212"/>
                <a:gd name="T158" fmla="*/ 189 w 189"/>
                <a:gd name="T159" fmla="*/ 212 h 2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9" h="212">
                  <a:moveTo>
                    <a:pt x="0" y="191"/>
                  </a:moveTo>
                  <a:lnTo>
                    <a:pt x="10" y="174"/>
                  </a:lnTo>
                  <a:lnTo>
                    <a:pt x="17" y="169"/>
                  </a:lnTo>
                  <a:lnTo>
                    <a:pt x="20" y="160"/>
                  </a:lnTo>
                  <a:lnTo>
                    <a:pt x="17" y="150"/>
                  </a:lnTo>
                  <a:lnTo>
                    <a:pt x="12" y="141"/>
                  </a:lnTo>
                  <a:lnTo>
                    <a:pt x="5" y="126"/>
                  </a:lnTo>
                  <a:lnTo>
                    <a:pt x="20" y="112"/>
                  </a:lnTo>
                  <a:lnTo>
                    <a:pt x="5" y="103"/>
                  </a:lnTo>
                  <a:lnTo>
                    <a:pt x="15" y="103"/>
                  </a:lnTo>
                  <a:lnTo>
                    <a:pt x="74" y="105"/>
                  </a:lnTo>
                  <a:lnTo>
                    <a:pt x="79" y="79"/>
                  </a:lnTo>
                  <a:lnTo>
                    <a:pt x="79" y="72"/>
                  </a:lnTo>
                  <a:lnTo>
                    <a:pt x="81" y="67"/>
                  </a:lnTo>
                  <a:lnTo>
                    <a:pt x="86" y="62"/>
                  </a:lnTo>
                  <a:lnTo>
                    <a:pt x="98" y="64"/>
                  </a:lnTo>
                  <a:lnTo>
                    <a:pt x="101" y="60"/>
                  </a:lnTo>
                  <a:lnTo>
                    <a:pt x="101" y="57"/>
                  </a:lnTo>
                  <a:lnTo>
                    <a:pt x="103" y="21"/>
                  </a:lnTo>
                  <a:lnTo>
                    <a:pt x="105" y="14"/>
                  </a:lnTo>
                  <a:lnTo>
                    <a:pt x="108" y="14"/>
                  </a:lnTo>
                  <a:lnTo>
                    <a:pt x="113" y="17"/>
                  </a:lnTo>
                  <a:lnTo>
                    <a:pt x="140" y="17"/>
                  </a:lnTo>
                  <a:lnTo>
                    <a:pt x="140" y="5"/>
                  </a:lnTo>
                  <a:lnTo>
                    <a:pt x="140" y="0"/>
                  </a:lnTo>
                  <a:lnTo>
                    <a:pt x="189" y="33"/>
                  </a:lnTo>
                  <a:lnTo>
                    <a:pt x="164" y="33"/>
                  </a:lnTo>
                  <a:lnTo>
                    <a:pt x="162" y="33"/>
                  </a:lnTo>
                  <a:lnTo>
                    <a:pt x="162" y="38"/>
                  </a:lnTo>
                  <a:lnTo>
                    <a:pt x="167" y="165"/>
                  </a:lnTo>
                  <a:lnTo>
                    <a:pt x="172" y="169"/>
                  </a:lnTo>
                  <a:lnTo>
                    <a:pt x="174" y="181"/>
                  </a:lnTo>
                  <a:lnTo>
                    <a:pt x="167" y="191"/>
                  </a:lnTo>
                  <a:lnTo>
                    <a:pt x="103" y="184"/>
                  </a:lnTo>
                  <a:lnTo>
                    <a:pt x="101" y="186"/>
                  </a:lnTo>
                  <a:lnTo>
                    <a:pt x="96" y="188"/>
                  </a:lnTo>
                  <a:lnTo>
                    <a:pt x="93" y="186"/>
                  </a:lnTo>
                  <a:lnTo>
                    <a:pt x="91" y="188"/>
                  </a:lnTo>
                  <a:lnTo>
                    <a:pt x="91" y="196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1" y="208"/>
                  </a:lnTo>
                  <a:lnTo>
                    <a:pt x="79" y="212"/>
                  </a:lnTo>
                  <a:lnTo>
                    <a:pt x="74" y="210"/>
                  </a:lnTo>
                  <a:lnTo>
                    <a:pt x="71" y="208"/>
                  </a:lnTo>
                  <a:lnTo>
                    <a:pt x="64" y="208"/>
                  </a:lnTo>
                  <a:lnTo>
                    <a:pt x="57" y="203"/>
                  </a:lnTo>
                  <a:lnTo>
                    <a:pt x="52" y="193"/>
                  </a:lnTo>
                  <a:lnTo>
                    <a:pt x="42" y="186"/>
                  </a:lnTo>
                  <a:lnTo>
                    <a:pt x="35" y="181"/>
                  </a:lnTo>
                  <a:lnTo>
                    <a:pt x="22" y="181"/>
                  </a:lnTo>
                  <a:lnTo>
                    <a:pt x="0" y="19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8" name="Freeform 9"/>
            <p:cNvSpPr>
              <a:spLocks/>
            </p:cNvSpPr>
            <p:nvPr userDrawn="1"/>
          </p:nvSpPr>
          <p:spPr bwMode="auto">
            <a:xfrm>
              <a:off x="5273484" y="3271321"/>
              <a:ext cx="169941" cy="111750"/>
            </a:xfrm>
            <a:custGeom>
              <a:avLst/>
              <a:gdLst>
                <a:gd name="T0" fmla="*/ 35028 w 46"/>
                <a:gd name="T1" fmla="*/ 0 h 31"/>
                <a:gd name="T2" fmla="*/ 28989 w 46"/>
                <a:gd name="T3" fmla="*/ 0 h 31"/>
                <a:gd name="T4" fmla="*/ 0 w 46"/>
                <a:gd name="T5" fmla="*/ 9423 h 31"/>
                <a:gd name="T6" fmla="*/ 6039 w 46"/>
                <a:gd name="T7" fmla="*/ 17668 h 31"/>
                <a:gd name="T8" fmla="*/ 24157 w 46"/>
                <a:gd name="T9" fmla="*/ 36513 h 31"/>
                <a:gd name="T10" fmla="*/ 50731 w 46"/>
                <a:gd name="T11" fmla="*/ 28268 h 31"/>
                <a:gd name="T12" fmla="*/ 55562 w 46"/>
                <a:gd name="T13" fmla="*/ 20023 h 31"/>
                <a:gd name="T14" fmla="*/ 55562 w 46"/>
                <a:gd name="T15" fmla="*/ 11778 h 31"/>
                <a:gd name="T16" fmla="*/ 55562 w 46"/>
                <a:gd name="T17" fmla="*/ 0 h 31"/>
                <a:gd name="T18" fmla="*/ 35028 w 46"/>
                <a:gd name="T19" fmla="*/ 0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31"/>
                <a:gd name="T32" fmla="*/ 46 w 46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31">
                  <a:moveTo>
                    <a:pt x="29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5" y="15"/>
                  </a:lnTo>
                  <a:lnTo>
                    <a:pt x="20" y="31"/>
                  </a:lnTo>
                  <a:lnTo>
                    <a:pt x="42" y="24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6" y="0"/>
                  </a:lnTo>
                  <a:lnTo>
                    <a:pt x="2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9" name="Freeform 10"/>
            <p:cNvSpPr>
              <a:spLocks/>
            </p:cNvSpPr>
            <p:nvPr userDrawn="1"/>
          </p:nvSpPr>
          <p:spPr bwMode="auto">
            <a:xfrm>
              <a:off x="5220072" y="3096411"/>
              <a:ext cx="286476" cy="204061"/>
            </a:xfrm>
            <a:custGeom>
              <a:avLst/>
              <a:gdLst>
                <a:gd name="T0" fmla="*/ 3557 w 79"/>
                <a:gd name="T1" fmla="*/ 41384 h 58"/>
                <a:gd name="T2" fmla="*/ 0 w 79"/>
                <a:gd name="T3" fmla="*/ 13795 h 58"/>
                <a:gd name="T4" fmla="*/ 0 w 79"/>
                <a:gd name="T5" fmla="*/ 8047 h 58"/>
                <a:gd name="T6" fmla="*/ 0 w 79"/>
                <a:gd name="T7" fmla="*/ 8047 h 58"/>
                <a:gd name="T8" fmla="*/ 26083 w 79"/>
                <a:gd name="T9" fmla="*/ 0 h 58"/>
                <a:gd name="T10" fmla="*/ 41496 w 79"/>
                <a:gd name="T11" fmla="*/ 0 h 58"/>
                <a:gd name="T12" fmla="*/ 49796 w 79"/>
                <a:gd name="T13" fmla="*/ 5748 h 58"/>
                <a:gd name="T14" fmla="*/ 61652 w 79"/>
                <a:gd name="T15" fmla="*/ 13795 h 58"/>
                <a:gd name="T16" fmla="*/ 67580 w 79"/>
                <a:gd name="T17" fmla="*/ 25291 h 58"/>
                <a:gd name="T18" fmla="*/ 69951 w 79"/>
                <a:gd name="T19" fmla="*/ 27590 h 58"/>
                <a:gd name="T20" fmla="*/ 84178 w 79"/>
                <a:gd name="T21" fmla="*/ 31038 h 58"/>
                <a:gd name="T22" fmla="*/ 87735 w 79"/>
                <a:gd name="T23" fmla="*/ 35637 h 58"/>
                <a:gd name="T24" fmla="*/ 90106 w 79"/>
                <a:gd name="T25" fmla="*/ 49431 h 58"/>
                <a:gd name="T26" fmla="*/ 93663 w 79"/>
                <a:gd name="T27" fmla="*/ 60927 h 58"/>
                <a:gd name="T28" fmla="*/ 78250 w 79"/>
                <a:gd name="T29" fmla="*/ 57478 h 58"/>
                <a:gd name="T30" fmla="*/ 52167 w 79"/>
                <a:gd name="T31" fmla="*/ 57478 h 58"/>
                <a:gd name="T32" fmla="*/ 43867 w 79"/>
                <a:gd name="T33" fmla="*/ 57478 h 58"/>
                <a:gd name="T34" fmla="*/ 32011 w 79"/>
                <a:gd name="T35" fmla="*/ 60927 h 58"/>
                <a:gd name="T36" fmla="*/ 17784 w 79"/>
                <a:gd name="T37" fmla="*/ 66675 h 58"/>
                <a:gd name="T38" fmla="*/ 14227 w 79"/>
                <a:gd name="T39" fmla="*/ 60927 h 58"/>
                <a:gd name="T40" fmla="*/ 9485 w 79"/>
                <a:gd name="T41" fmla="*/ 55179 h 58"/>
                <a:gd name="T42" fmla="*/ 3557 w 79"/>
                <a:gd name="T43" fmla="*/ 41384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9"/>
                <a:gd name="T67" fmla="*/ 0 h 58"/>
                <a:gd name="T68" fmla="*/ 79 w 79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9" h="58">
                  <a:moveTo>
                    <a:pt x="3" y="36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2" y="5"/>
                  </a:lnTo>
                  <a:lnTo>
                    <a:pt x="52" y="12"/>
                  </a:lnTo>
                  <a:lnTo>
                    <a:pt x="57" y="22"/>
                  </a:lnTo>
                  <a:lnTo>
                    <a:pt x="59" y="24"/>
                  </a:lnTo>
                  <a:lnTo>
                    <a:pt x="71" y="27"/>
                  </a:lnTo>
                  <a:lnTo>
                    <a:pt x="74" y="31"/>
                  </a:lnTo>
                  <a:lnTo>
                    <a:pt x="76" y="43"/>
                  </a:lnTo>
                  <a:lnTo>
                    <a:pt x="79" y="53"/>
                  </a:lnTo>
                  <a:lnTo>
                    <a:pt x="66" y="50"/>
                  </a:lnTo>
                  <a:lnTo>
                    <a:pt x="44" y="50"/>
                  </a:lnTo>
                  <a:lnTo>
                    <a:pt x="37" y="50"/>
                  </a:lnTo>
                  <a:lnTo>
                    <a:pt x="27" y="53"/>
                  </a:lnTo>
                  <a:lnTo>
                    <a:pt x="15" y="58"/>
                  </a:lnTo>
                  <a:lnTo>
                    <a:pt x="12" y="53"/>
                  </a:lnTo>
                  <a:lnTo>
                    <a:pt x="8" y="48"/>
                  </a:lnTo>
                  <a:lnTo>
                    <a:pt x="3" y="3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0" name="Freeform 11"/>
            <p:cNvSpPr>
              <a:spLocks/>
            </p:cNvSpPr>
            <p:nvPr userDrawn="1"/>
          </p:nvSpPr>
          <p:spPr bwMode="auto">
            <a:xfrm>
              <a:off x="5229783" y="3174150"/>
              <a:ext cx="179655" cy="48586"/>
            </a:xfrm>
            <a:custGeom>
              <a:avLst/>
              <a:gdLst>
                <a:gd name="T0" fmla="*/ 0 w 49"/>
                <a:gd name="T1" fmla="*/ 2268 h 14"/>
                <a:gd name="T2" fmla="*/ 0 w 49"/>
                <a:gd name="T3" fmla="*/ 10205 h 14"/>
                <a:gd name="T4" fmla="*/ 8391 w 49"/>
                <a:gd name="T5" fmla="*/ 10205 h 14"/>
                <a:gd name="T6" fmla="*/ 22776 w 49"/>
                <a:gd name="T7" fmla="*/ 13607 h 14"/>
                <a:gd name="T8" fmla="*/ 38360 w 49"/>
                <a:gd name="T9" fmla="*/ 15875 h 14"/>
                <a:gd name="T10" fmla="*/ 43154 w 49"/>
                <a:gd name="T11" fmla="*/ 13607 h 14"/>
                <a:gd name="T12" fmla="*/ 55142 w 49"/>
                <a:gd name="T13" fmla="*/ 10205 h 14"/>
                <a:gd name="T14" fmla="*/ 58738 w 49"/>
                <a:gd name="T15" fmla="*/ 10205 h 14"/>
                <a:gd name="T16" fmla="*/ 58738 w 49"/>
                <a:gd name="T17" fmla="*/ 5670 h 14"/>
                <a:gd name="T18" fmla="*/ 46751 w 49"/>
                <a:gd name="T19" fmla="*/ 2268 h 14"/>
                <a:gd name="T20" fmla="*/ 34763 w 49"/>
                <a:gd name="T21" fmla="*/ 5670 h 14"/>
                <a:gd name="T22" fmla="*/ 26372 w 49"/>
                <a:gd name="T23" fmla="*/ 5670 h 14"/>
                <a:gd name="T24" fmla="*/ 14385 w 49"/>
                <a:gd name="T25" fmla="*/ 2268 h 14"/>
                <a:gd name="T26" fmla="*/ 5994 w 49"/>
                <a:gd name="T27" fmla="*/ 0 h 14"/>
                <a:gd name="T28" fmla="*/ 0 w 49"/>
                <a:gd name="T29" fmla="*/ 2268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"/>
                <a:gd name="T46" fmla="*/ 0 h 14"/>
                <a:gd name="T47" fmla="*/ 49 w 49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" h="14">
                  <a:moveTo>
                    <a:pt x="0" y="2"/>
                  </a:moveTo>
                  <a:lnTo>
                    <a:pt x="0" y="9"/>
                  </a:lnTo>
                  <a:lnTo>
                    <a:pt x="7" y="9"/>
                  </a:lnTo>
                  <a:lnTo>
                    <a:pt x="19" y="12"/>
                  </a:lnTo>
                  <a:lnTo>
                    <a:pt x="32" y="14"/>
                  </a:lnTo>
                  <a:lnTo>
                    <a:pt x="36" y="12"/>
                  </a:lnTo>
                  <a:lnTo>
                    <a:pt x="46" y="9"/>
                  </a:lnTo>
                  <a:lnTo>
                    <a:pt x="49" y="9"/>
                  </a:lnTo>
                  <a:lnTo>
                    <a:pt x="49" y="5"/>
                  </a:lnTo>
                  <a:lnTo>
                    <a:pt x="39" y="2"/>
                  </a:lnTo>
                  <a:lnTo>
                    <a:pt x="29" y="5"/>
                  </a:lnTo>
                  <a:lnTo>
                    <a:pt x="22" y="5"/>
                  </a:lnTo>
                  <a:lnTo>
                    <a:pt x="12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1" name="Freeform 12"/>
            <p:cNvSpPr>
              <a:spLocks/>
            </p:cNvSpPr>
            <p:nvPr userDrawn="1"/>
          </p:nvSpPr>
          <p:spPr bwMode="auto">
            <a:xfrm>
              <a:off x="5559957" y="3528828"/>
              <a:ext cx="369018" cy="228353"/>
            </a:xfrm>
            <a:custGeom>
              <a:avLst/>
              <a:gdLst>
                <a:gd name="T0" fmla="*/ 35837 w 101"/>
                <a:gd name="T1" fmla="*/ 58291 h 64"/>
                <a:gd name="T2" fmla="*/ 32253 w 101"/>
                <a:gd name="T3" fmla="*/ 50130 h 64"/>
                <a:gd name="T4" fmla="*/ 0 w 101"/>
                <a:gd name="T5" fmla="*/ 27979 h 64"/>
                <a:gd name="T6" fmla="*/ 11946 w 101"/>
                <a:gd name="T7" fmla="*/ 22150 h 64"/>
                <a:gd name="T8" fmla="*/ 20307 w 101"/>
                <a:gd name="T9" fmla="*/ 13990 h 64"/>
                <a:gd name="T10" fmla="*/ 26280 w 101"/>
                <a:gd name="T11" fmla="*/ 0 h 64"/>
                <a:gd name="T12" fmla="*/ 40615 w 101"/>
                <a:gd name="T13" fmla="*/ 0 h 64"/>
                <a:gd name="T14" fmla="*/ 52560 w 101"/>
                <a:gd name="T15" fmla="*/ 5829 h 64"/>
                <a:gd name="T16" fmla="*/ 66895 w 101"/>
                <a:gd name="T17" fmla="*/ 11658 h 64"/>
                <a:gd name="T18" fmla="*/ 76451 w 101"/>
                <a:gd name="T19" fmla="*/ 5829 h 64"/>
                <a:gd name="T20" fmla="*/ 84813 w 101"/>
                <a:gd name="T21" fmla="*/ 2332 h 64"/>
                <a:gd name="T22" fmla="*/ 94370 w 101"/>
                <a:gd name="T23" fmla="*/ 11658 h 64"/>
                <a:gd name="T24" fmla="*/ 94370 w 101"/>
                <a:gd name="T25" fmla="*/ 19819 h 64"/>
                <a:gd name="T26" fmla="*/ 94370 w 101"/>
                <a:gd name="T27" fmla="*/ 27979 h 64"/>
                <a:gd name="T28" fmla="*/ 102732 w 101"/>
                <a:gd name="T29" fmla="*/ 33809 h 64"/>
                <a:gd name="T30" fmla="*/ 108704 w 101"/>
                <a:gd name="T31" fmla="*/ 33809 h 64"/>
                <a:gd name="T32" fmla="*/ 114677 w 101"/>
                <a:gd name="T33" fmla="*/ 33809 h 64"/>
                <a:gd name="T34" fmla="*/ 120650 w 101"/>
                <a:gd name="T35" fmla="*/ 38472 h 64"/>
                <a:gd name="T36" fmla="*/ 120650 w 101"/>
                <a:gd name="T37" fmla="*/ 55959 h 64"/>
                <a:gd name="T38" fmla="*/ 114677 w 101"/>
                <a:gd name="T39" fmla="*/ 60622 h 64"/>
                <a:gd name="T40" fmla="*/ 70479 w 101"/>
                <a:gd name="T41" fmla="*/ 74612 h 64"/>
                <a:gd name="T42" fmla="*/ 66895 w 101"/>
                <a:gd name="T43" fmla="*/ 74612 h 64"/>
                <a:gd name="T44" fmla="*/ 46588 w 101"/>
                <a:gd name="T45" fmla="*/ 72280 h 64"/>
                <a:gd name="T46" fmla="*/ 44199 w 101"/>
                <a:gd name="T47" fmla="*/ 69949 h 64"/>
                <a:gd name="T48" fmla="*/ 35837 w 101"/>
                <a:gd name="T49" fmla="*/ 58291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64"/>
                <a:gd name="T77" fmla="*/ 101 w 101"/>
                <a:gd name="T78" fmla="*/ 64 h 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64">
                  <a:moveTo>
                    <a:pt x="30" y="50"/>
                  </a:moveTo>
                  <a:lnTo>
                    <a:pt x="27" y="43"/>
                  </a:lnTo>
                  <a:lnTo>
                    <a:pt x="0" y="24"/>
                  </a:lnTo>
                  <a:lnTo>
                    <a:pt x="10" y="19"/>
                  </a:lnTo>
                  <a:lnTo>
                    <a:pt x="17" y="12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5"/>
                  </a:lnTo>
                  <a:lnTo>
                    <a:pt x="56" y="10"/>
                  </a:lnTo>
                  <a:lnTo>
                    <a:pt x="64" y="5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7"/>
                  </a:lnTo>
                  <a:lnTo>
                    <a:pt x="79" y="24"/>
                  </a:lnTo>
                  <a:lnTo>
                    <a:pt x="86" y="29"/>
                  </a:lnTo>
                  <a:lnTo>
                    <a:pt x="91" y="29"/>
                  </a:lnTo>
                  <a:lnTo>
                    <a:pt x="96" y="29"/>
                  </a:lnTo>
                  <a:lnTo>
                    <a:pt x="101" y="33"/>
                  </a:lnTo>
                  <a:lnTo>
                    <a:pt x="101" y="48"/>
                  </a:lnTo>
                  <a:lnTo>
                    <a:pt x="96" y="52"/>
                  </a:lnTo>
                  <a:lnTo>
                    <a:pt x="59" y="64"/>
                  </a:lnTo>
                  <a:lnTo>
                    <a:pt x="56" y="64"/>
                  </a:lnTo>
                  <a:lnTo>
                    <a:pt x="39" y="62"/>
                  </a:lnTo>
                  <a:lnTo>
                    <a:pt x="37" y="60"/>
                  </a:lnTo>
                  <a:lnTo>
                    <a:pt x="30" y="5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2" name="Freeform 13"/>
            <p:cNvSpPr>
              <a:spLocks/>
            </p:cNvSpPr>
            <p:nvPr userDrawn="1"/>
          </p:nvSpPr>
          <p:spPr bwMode="auto">
            <a:xfrm>
              <a:off x="5487126" y="3426796"/>
              <a:ext cx="155376" cy="189487"/>
            </a:xfrm>
            <a:custGeom>
              <a:avLst/>
              <a:gdLst>
                <a:gd name="T0" fmla="*/ 0 w 41"/>
                <a:gd name="T1" fmla="*/ 25700 h 53"/>
                <a:gd name="T2" fmla="*/ 0 w 41"/>
                <a:gd name="T3" fmla="*/ 17523 h 53"/>
                <a:gd name="T4" fmla="*/ 2478 w 41"/>
                <a:gd name="T5" fmla="*/ 11682 h 53"/>
                <a:gd name="T6" fmla="*/ 11151 w 41"/>
                <a:gd name="T7" fmla="*/ 3505 h 53"/>
                <a:gd name="T8" fmla="*/ 27259 w 41"/>
                <a:gd name="T9" fmla="*/ 0 h 53"/>
                <a:gd name="T10" fmla="*/ 35932 w 41"/>
                <a:gd name="T11" fmla="*/ 3505 h 53"/>
                <a:gd name="T12" fmla="*/ 44605 w 41"/>
                <a:gd name="T13" fmla="*/ 5841 h 53"/>
                <a:gd name="T14" fmla="*/ 50800 w 41"/>
                <a:gd name="T15" fmla="*/ 17523 h 53"/>
                <a:gd name="T16" fmla="*/ 50800 w 41"/>
                <a:gd name="T17" fmla="*/ 33877 h 53"/>
                <a:gd name="T18" fmla="*/ 44605 w 41"/>
                <a:gd name="T19" fmla="*/ 47895 h 53"/>
                <a:gd name="T20" fmla="*/ 42127 w 41"/>
                <a:gd name="T21" fmla="*/ 50231 h 53"/>
                <a:gd name="T22" fmla="*/ 27259 w 41"/>
                <a:gd name="T23" fmla="*/ 61913 h 53"/>
                <a:gd name="T24" fmla="*/ 21063 w 41"/>
                <a:gd name="T25" fmla="*/ 58408 h 53"/>
                <a:gd name="T26" fmla="*/ 14868 w 41"/>
                <a:gd name="T27" fmla="*/ 56072 h 53"/>
                <a:gd name="T28" fmla="*/ 11151 w 41"/>
                <a:gd name="T29" fmla="*/ 50231 h 53"/>
                <a:gd name="T30" fmla="*/ 0 w 41"/>
                <a:gd name="T31" fmla="*/ 25700 h 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53"/>
                <a:gd name="T50" fmla="*/ 41 w 41"/>
                <a:gd name="T51" fmla="*/ 53 h 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53">
                  <a:moveTo>
                    <a:pt x="0" y="22"/>
                  </a:moveTo>
                  <a:lnTo>
                    <a:pt x="0" y="15"/>
                  </a:lnTo>
                  <a:lnTo>
                    <a:pt x="2" y="10"/>
                  </a:lnTo>
                  <a:lnTo>
                    <a:pt x="9" y="3"/>
                  </a:lnTo>
                  <a:lnTo>
                    <a:pt x="22" y="0"/>
                  </a:lnTo>
                  <a:lnTo>
                    <a:pt x="29" y="3"/>
                  </a:lnTo>
                  <a:lnTo>
                    <a:pt x="36" y="5"/>
                  </a:lnTo>
                  <a:lnTo>
                    <a:pt x="41" y="15"/>
                  </a:lnTo>
                  <a:lnTo>
                    <a:pt x="41" y="29"/>
                  </a:lnTo>
                  <a:lnTo>
                    <a:pt x="36" y="41"/>
                  </a:lnTo>
                  <a:lnTo>
                    <a:pt x="34" y="43"/>
                  </a:lnTo>
                  <a:lnTo>
                    <a:pt x="22" y="53"/>
                  </a:lnTo>
                  <a:lnTo>
                    <a:pt x="17" y="50"/>
                  </a:lnTo>
                  <a:lnTo>
                    <a:pt x="12" y="48"/>
                  </a:lnTo>
                  <a:lnTo>
                    <a:pt x="9" y="43"/>
                  </a:lnTo>
                  <a:lnTo>
                    <a:pt x="0" y="2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3" name="Freeform 14"/>
            <p:cNvSpPr>
              <a:spLocks/>
            </p:cNvSpPr>
            <p:nvPr userDrawn="1"/>
          </p:nvSpPr>
          <p:spPr bwMode="auto">
            <a:xfrm>
              <a:off x="5351172" y="3271321"/>
              <a:ext cx="422428" cy="296376"/>
            </a:xfrm>
            <a:custGeom>
              <a:avLst/>
              <a:gdLst>
                <a:gd name="T0" fmla="*/ 25970 w 117"/>
                <a:gd name="T1" fmla="*/ 56686 h 82"/>
                <a:gd name="T2" fmla="*/ 0 w 117"/>
                <a:gd name="T3" fmla="*/ 36609 h 82"/>
                <a:gd name="T4" fmla="*/ 25970 w 117"/>
                <a:gd name="T5" fmla="*/ 28343 h 82"/>
                <a:gd name="T6" fmla="*/ 28331 w 117"/>
                <a:gd name="T7" fmla="*/ 28343 h 82"/>
                <a:gd name="T8" fmla="*/ 30692 w 117"/>
                <a:gd name="T9" fmla="*/ 20076 h 82"/>
                <a:gd name="T10" fmla="*/ 30692 w 117"/>
                <a:gd name="T11" fmla="*/ 0 h 82"/>
                <a:gd name="T12" fmla="*/ 40135 w 117"/>
                <a:gd name="T13" fmla="*/ 0 h 82"/>
                <a:gd name="T14" fmla="*/ 51940 w 117"/>
                <a:gd name="T15" fmla="*/ 3543 h 82"/>
                <a:gd name="T16" fmla="*/ 51940 w 117"/>
                <a:gd name="T17" fmla="*/ 9448 h 82"/>
                <a:gd name="T18" fmla="*/ 60203 w 117"/>
                <a:gd name="T19" fmla="*/ 9448 h 82"/>
                <a:gd name="T20" fmla="*/ 66105 w 117"/>
                <a:gd name="T21" fmla="*/ 11810 h 82"/>
                <a:gd name="T22" fmla="*/ 80270 w 117"/>
                <a:gd name="T23" fmla="*/ 17714 h 82"/>
                <a:gd name="T24" fmla="*/ 88533 w 117"/>
                <a:gd name="T25" fmla="*/ 14171 h 82"/>
                <a:gd name="T26" fmla="*/ 92075 w 117"/>
                <a:gd name="T27" fmla="*/ 11810 h 82"/>
                <a:gd name="T28" fmla="*/ 92075 w 117"/>
                <a:gd name="T29" fmla="*/ 9448 h 82"/>
                <a:gd name="T30" fmla="*/ 97977 w 117"/>
                <a:gd name="T31" fmla="*/ 5905 h 82"/>
                <a:gd name="T32" fmla="*/ 103879 w 117"/>
                <a:gd name="T33" fmla="*/ 5905 h 82"/>
                <a:gd name="T34" fmla="*/ 108601 w 117"/>
                <a:gd name="T35" fmla="*/ 11810 h 82"/>
                <a:gd name="T36" fmla="*/ 112142 w 117"/>
                <a:gd name="T37" fmla="*/ 23619 h 82"/>
                <a:gd name="T38" fmla="*/ 114503 w 117"/>
                <a:gd name="T39" fmla="*/ 31886 h 82"/>
                <a:gd name="T40" fmla="*/ 123947 w 117"/>
                <a:gd name="T41" fmla="*/ 36609 h 82"/>
                <a:gd name="T42" fmla="*/ 123947 w 117"/>
                <a:gd name="T43" fmla="*/ 42514 h 82"/>
                <a:gd name="T44" fmla="*/ 129849 w 117"/>
                <a:gd name="T45" fmla="*/ 60229 h 82"/>
                <a:gd name="T46" fmla="*/ 138112 w 117"/>
                <a:gd name="T47" fmla="*/ 85028 h 82"/>
                <a:gd name="T48" fmla="*/ 138112 w 117"/>
                <a:gd name="T49" fmla="*/ 93295 h 82"/>
                <a:gd name="T50" fmla="*/ 134571 w 117"/>
                <a:gd name="T51" fmla="*/ 96838 h 82"/>
                <a:gd name="T52" fmla="*/ 123947 w 117"/>
                <a:gd name="T53" fmla="*/ 93295 h 82"/>
                <a:gd name="T54" fmla="*/ 108601 w 117"/>
                <a:gd name="T55" fmla="*/ 85028 h 82"/>
                <a:gd name="T56" fmla="*/ 94436 w 117"/>
                <a:gd name="T57" fmla="*/ 85028 h 82"/>
                <a:gd name="T58" fmla="*/ 94436 w 117"/>
                <a:gd name="T59" fmla="*/ 68495 h 82"/>
                <a:gd name="T60" fmla="*/ 88533 w 117"/>
                <a:gd name="T61" fmla="*/ 56686 h 82"/>
                <a:gd name="T62" fmla="*/ 72007 w 117"/>
                <a:gd name="T63" fmla="*/ 50781 h 82"/>
                <a:gd name="T64" fmla="*/ 56661 w 117"/>
                <a:gd name="T65" fmla="*/ 54324 h 82"/>
                <a:gd name="T66" fmla="*/ 48398 w 117"/>
                <a:gd name="T67" fmla="*/ 60229 h 82"/>
                <a:gd name="T68" fmla="*/ 42496 w 117"/>
                <a:gd name="T69" fmla="*/ 73219 h 82"/>
                <a:gd name="T70" fmla="*/ 25970 w 117"/>
                <a:gd name="T71" fmla="*/ 56686 h 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7"/>
                <a:gd name="T109" fmla="*/ 0 h 82"/>
                <a:gd name="T110" fmla="*/ 117 w 117"/>
                <a:gd name="T111" fmla="*/ 82 h 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7" h="82">
                  <a:moveTo>
                    <a:pt x="22" y="48"/>
                  </a:moveTo>
                  <a:lnTo>
                    <a:pt x="0" y="31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6" y="17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4" y="3"/>
                  </a:lnTo>
                  <a:lnTo>
                    <a:pt x="44" y="8"/>
                  </a:lnTo>
                  <a:lnTo>
                    <a:pt x="51" y="8"/>
                  </a:lnTo>
                  <a:lnTo>
                    <a:pt x="56" y="10"/>
                  </a:lnTo>
                  <a:lnTo>
                    <a:pt x="68" y="15"/>
                  </a:lnTo>
                  <a:lnTo>
                    <a:pt x="75" y="12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83" y="5"/>
                  </a:lnTo>
                  <a:lnTo>
                    <a:pt x="88" y="5"/>
                  </a:lnTo>
                  <a:lnTo>
                    <a:pt x="92" y="10"/>
                  </a:lnTo>
                  <a:lnTo>
                    <a:pt x="95" y="20"/>
                  </a:lnTo>
                  <a:lnTo>
                    <a:pt x="97" y="27"/>
                  </a:lnTo>
                  <a:lnTo>
                    <a:pt x="105" y="31"/>
                  </a:lnTo>
                  <a:lnTo>
                    <a:pt x="105" y="36"/>
                  </a:lnTo>
                  <a:lnTo>
                    <a:pt x="110" y="51"/>
                  </a:lnTo>
                  <a:lnTo>
                    <a:pt x="117" y="72"/>
                  </a:lnTo>
                  <a:lnTo>
                    <a:pt x="117" y="79"/>
                  </a:lnTo>
                  <a:lnTo>
                    <a:pt x="114" y="82"/>
                  </a:lnTo>
                  <a:lnTo>
                    <a:pt x="105" y="79"/>
                  </a:lnTo>
                  <a:lnTo>
                    <a:pt x="92" y="72"/>
                  </a:lnTo>
                  <a:lnTo>
                    <a:pt x="80" y="72"/>
                  </a:lnTo>
                  <a:lnTo>
                    <a:pt x="80" y="58"/>
                  </a:lnTo>
                  <a:lnTo>
                    <a:pt x="75" y="48"/>
                  </a:lnTo>
                  <a:lnTo>
                    <a:pt x="61" y="43"/>
                  </a:lnTo>
                  <a:lnTo>
                    <a:pt x="48" y="46"/>
                  </a:lnTo>
                  <a:lnTo>
                    <a:pt x="41" y="51"/>
                  </a:lnTo>
                  <a:lnTo>
                    <a:pt x="36" y="62"/>
                  </a:lnTo>
                  <a:lnTo>
                    <a:pt x="22" y="4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" name="Freeform 15"/>
            <p:cNvSpPr>
              <a:spLocks/>
            </p:cNvSpPr>
            <p:nvPr userDrawn="1"/>
          </p:nvSpPr>
          <p:spPr bwMode="auto">
            <a:xfrm>
              <a:off x="5729901" y="3358776"/>
              <a:ext cx="364162" cy="374114"/>
            </a:xfrm>
            <a:custGeom>
              <a:avLst/>
              <a:gdLst>
                <a:gd name="T0" fmla="*/ 58340 w 100"/>
                <a:gd name="T1" fmla="*/ 116417 h 105"/>
                <a:gd name="T2" fmla="*/ 64293 w 100"/>
                <a:gd name="T3" fmla="*/ 108268 h 105"/>
                <a:gd name="T4" fmla="*/ 64293 w 100"/>
                <a:gd name="T5" fmla="*/ 103611 h 105"/>
                <a:gd name="T6" fmla="*/ 60722 w 100"/>
                <a:gd name="T7" fmla="*/ 94298 h 105"/>
                <a:gd name="T8" fmla="*/ 58340 w 100"/>
                <a:gd name="T9" fmla="*/ 89641 h 105"/>
                <a:gd name="T10" fmla="*/ 46434 w 100"/>
                <a:gd name="T11" fmla="*/ 89641 h 105"/>
                <a:gd name="T12" fmla="*/ 40481 w 100"/>
                <a:gd name="T13" fmla="*/ 83820 h 105"/>
                <a:gd name="T14" fmla="*/ 38100 w 100"/>
                <a:gd name="T15" fmla="*/ 77999 h 105"/>
                <a:gd name="T16" fmla="*/ 38100 w 100"/>
                <a:gd name="T17" fmla="*/ 67522 h 105"/>
                <a:gd name="T18" fmla="*/ 32147 w 100"/>
                <a:gd name="T19" fmla="*/ 61701 h 105"/>
                <a:gd name="T20" fmla="*/ 26194 w 100"/>
                <a:gd name="T21" fmla="*/ 58209 h 105"/>
                <a:gd name="T22" fmla="*/ 14287 w 100"/>
                <a:gd name="T23" fmla="*/ 64029 h 105"/>
                <a:gd name="T24" fmla="*/ 14287 w 100"/>
                <a:gd name="T25" fmla="*/ 50059 h 105"/>
                <a:gd name="T26" fmla="*/ 5953 w 100"/>
                <a:gd name="T27" fmla="*/ 33761 h 105"/>
                <a:gd name="T28" fmla="*/ 2381 w 100"/>
                <a:gd name="T29" fmla="*/ 19791 h 105"/>
                <a:gd name="T30" fmla="*/ 0 w 100"/>
                <a:gd name="T31" fmla="*/ 8149 h 105"/>
                <a:gd name="T32" fmla="*/ 10716 w 100"/>
                <a:gd name="T33" fmla="*/ 11642 h 105"/>
                <a:gd name="T34" fmla="*/ 28575 w 100"/>
                <a:gd name="T35" fmla="*/ 5821 h 105"/>
                <a:gd name="T36" fmla="*/ 32147 w 100"/>
                <a:gd name="T37" fmla="*/ 3493 h 105"/>
                <a:gd name="T38" fmla="*/ 38100 w 100"/>
                <a:gd name="T39" fmla="*/ 0 h 105"/>
                <a:gd name="T40" fmla="*/ 40481 w 100"/>
                <a:gd name="T41" fmla="*/ 5821 h 105"/>
                <a:gd name="T42" fmla="*/ 46434 w 100"/>
                <a:gd name="T43" fmla="*/ 8149 h 105"/>
                <a:gd name="T44" fmla="*/ 48815 w 100"/>
                <a:gd name="T45" fmla="*/ 8149 h 105"/>
                <a:gd name="T46" fmla="*/ 52387 w 100"/>
                <a:gd name="T47" fmla="*/ 5821 h 105"/>
                <a:gd name="T48" fmla="*/ 58340 w 100"/>
                <a:gd name="T49" fmla="*/ 3493 h 105"/>
                <a:gd name="T50" fmla="*/ 72628 w 100"/>
                <a:gd name="T51" fmla="*/ 3493 h 105"/>
                <a:gd name="T52" fmla="*/ 84534 w 100"/>
                <a:gd name="T53" fmla="*/ 3493 h 105"/>
                <a:gd name="T54" fmla="*/ 95250 w 100"/>
                <a:gd name="T55" fmla="*/ 0 h 105"/>
                <a:gd name="T56" fmla="*/ 104775 w 100"/>
                <a:gd name="T57" fmla="*/ 3493 h 105"/>
                <a:gd name="T58" fmla="*/ 107156 w 100"/>
                <a:gd name="T59" fmla="*/ 11642 h 105"/>
                <a:gd name="T60" fmla="*/ 113109 w 100"/>
                <a:gd name="T61" fmla="*/ 27940 h 105"/>
                <a:gd name="T62" fmla="*/ 116681 w 100"/>
                <a:gd name="T63" fmla="*/ 44239 h 105"/>
                <a:gd name="T64" fmla="*/ 113109 w 100"/>
                <a:gd name="T65" fmla="*/ 58209 h 105"/>
                <a:gd name="T66" fmla="*/ 110728 w 100"/>
                <a:gd name="T67" fmla="*/ 77999 h 105"/>
                <a:gd name="T68" fmla="*/ 107156 w 100"/>
                <a:gd name="T69" fmla="*/ 91970 h 105"/>
                <a:gd name="T70" fmla="*/ 110728 w 100"/>
                <a:gd name="T71" fmla="*/ 105940 h 105"/>
                <a:gd name="T72" fmla="*/ 119062 w 100"/>
                <a:gd name="T73" fmla="*/ 122238 h 105"/>
                <a:gd name="T74" fmla="*/ 92868 w 100"/>
                <a:gd name="T75" fmla="*/ 111760 h 105"/>
                <a:gd name="T76" fmla="*/ 58340 w 100"/>
                <a:gd name="T77" fmla="*/ 116417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"/>
                <a:gd name="T118" fmla="*/ 0 h 105"/>
                <a:gd name="T119" fmla="*/ 100 w 100"/>
                <a:gd name="T120" fmla="*/ 105 h 10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" h="105">
                  <a:moveTo>
                    <a:pt x="49" y="100"/>
                  </a:moveTo>
                  <a:lnTo>
                    <a:pt x="54" y="93"/>
                  </a:lnTo>
                  <a:lnTo>
                    <a:pt x="54" y="89"/>
                  </a:lnTo>
                  <a:lnTo>
                    <a:pt x="51" y="81"/>
                  </a:lnTo>
                  <a:lnTo>
                    <a:pt x="49" y="77"/>
                  </a:lnTo>
                  <a:lnTo>
                    <a:pt x="39" y="77"/>
                  </a:lnTo>
                  <a:lnTo>
                    <a:pt x="34" y="72"/>
                  </a:lnTo>
                  <a:lnTo>
                    <a:pt x="32" y="67"/>
                  </a:lnTo>
                  <a:lnTo>
                    <a:pt x="32" y="58"/>
                  </a:lnTo>
                  <a:lnTo>
                    <a:pt x="27" y="53"/>
                  </a:lnTo>
                  <a:lnTo>
                    <a:pt x="22" y="50"/>
                  </a:lnTo>
                  <a:lnTo>
                    <a:pt x="12" y="55"/>
                  </a:lnTo>
                  <a:lnTo>
                    <a:pt x="12" y="43"/>
                  </a:lnTo>
                  <a:lnTo>
                    <a:pt x="5" y="29"/>
                  </a:lnTo>
                  <a:lnTo>
                    <a:pt x="2" y="17"/>
                  </a:lnTo>
                  <a:lnTo>
                    <a:pt x="0" y="7"/>
                  </a:lnTo>
                  <a:lnTo>
                    <a:pt x="9" y="10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34" y="5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4" y="5"/>
                  </a:lnTo>
                  <a:lnTo>
                    <a:pt x="49" y="3"/>
                  </a:lnTo>
                  <a:lnTo>
                    <a:pt x="61" y="3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8" y="3"/>
                  </a:lnTo>
                  <a:lnTo>
                    <a:pt x="90" y="10"/>
                  </a:lnTo>
                  <a:lnTo>
                    <a:pt x="95" y="24"/>
                  </a:lnTo>
                  <a:lnTo>
                    <a:pt x="98" y="38"/>
                  </a:lnTo>
                  <a:lnTo>
                    <a:pt x="95" y="50"/>
                  </a:lnTo>
                  <a:lnTo>
                    <a:pt x="93" y="67"/>
                  </a:lnTo>
                  <a:lnTo>
                    <a:pt x="90" y="79"/>
                  </a:lnTo>
                  <a:lnTo>
                    <a:pt x="93" y="91"/>
                  </a:lnTo>
                  <a:lnTo>
                    <a:pt x="100" y="105"/>
                  </a:lnTo>
                  <a:lnTo>
                    <a:pt x="78" y="96"/>
                  </a:lnTo>
                  <a:lnTo>
                    <a:pt x="49" y="10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5" name="Freeform 16"/>
            <p:cNvSpPr>
              <a:spLocks/>
            </p:cNvSpPr>
            <p:nvPr userDrawn="1"/>
          </p:nvSpPr>
          <p:spPr bwMode="auto">
            <a:xfrm>
              <a:off x="5890131" y="3208160"/>
              <a:ext cx="320463" cy="170049"/>
            </a:xfrm>
            <a:custGeom>
              <a:avLst/>
              <a:gdLst>
                <a:gd name="T0" fmla="*/ 40481 w 88"/>
                <a:gd name="T1" fmla="*/ 11575 h 48"/>
                <a:gd name="T2" fmla="*/ 28575 w 88"/>
                <a:gd name="T3" fmla="*/ 13891 h 48"/>
                <a:gd name="T4" fmla="*/ 16669 w 88"/>
                <a:gd name="T5" fmla="*/ 19678 h 48"/>
                <a:gd name="T6" fmla="*/ 5953 w 88"/>
                <a:gd name="T7" fmla="*/ 33569 h 48"/>
                <a:gd name="T8" fmla="*/ 0 w 88"/>
                <a:gd name="T9" fmla="*/ 55562 h 48"/>
                <a:gd name="T10" fmla="*/ 5953 w 88"/>
                <a:gd name="T11" fmla="*/ 53247 h 48"/>
                <a:gd name="T12" fmla="*/ 22622 w 88"/>
                <a:gd name="T13" fmla="*/ 53247 h 48"/>
                <a:gd name="T14" fmla="*/ 40481 w 88"/>
                <a:gd name="T15" fmla="*/ 53247 h 48"/>
                <a:gd name="T16" fmla="*/ 42863 w 88"/>
                <a:gd name="T17" fmla="*/ 49774 h 48"/>
                <a:gd name="T18" fmla="*/ 52388 w 88"/>
                <a:gd name="T19" fmla="*/ 53247 h 48"/>
                <a:gd name="T20" fmla="*/ 52388 w 88"/>
                <a:gd name="T21" fmla="*/ 49774 h 48"/>
                <a:gd name="T22" fmla="*/ 54769 w 88"/>
                <a:gd name="T23" fmla="*/ 45144 h 48"/>
                <a:gd name="T24" fmla="*/ 60722 w 88"/>
                <a:gd name="T25" fmla="*/ 33569 h 48"/>
                <a:gd name="T26" fmla="*/ 64294 w 88"/>
                <a:gd name="T27" fmla="*/ 31254 h 48"/>
                <a:gd name="T28" fmla="*/ 72628 w 88"/>
                <a:gd name="T29" fmla="*/ 31254 h 48"/>
                <a:gd name="T30" fmla="*/ 86916 w 88"/>
                <a:gd name="T31" fmla="*/ 31254 h 48"/>
                <a:gd name="T32" fmla="*/ 95250 w 88"/>
                <a:gd name="T33" fmla="*/ 31254 h 48"/>
                <a:gd name="T34" fmla="*/ 104775 w 88"/>
                <a:gd name="T35" fmla="*/ 31254 h 48"/>
                <a:gd name="T36" fmla="*/ 104775 w 88"/>
                <a:gd name="T37" fmla="*/ 25466 h 48"/>
                <a:gd name="T38" fmla="*/ 104775 w 88"/>
                <a:gd name="T39" fmla="*/ 21993 h 48"/>
                <a:gd name="T40" fmla="*/ 101203 w 88"/>
                <a:gd name="T41" fmla="*/ 21993 h 48"/>
                <a:gd name="T42" fmla="*/ 92869 w 88"/>
                <a:gd name="T43" fmla="*/ 19678 h 48"/>
                <a:gd name="T44" fmla="*/ 90488 w 88"/>
                <a:gd name="T45" fmla="*/ 11575 h 48"/>
                <a:gd name="T46" fmla="*/ 84534 w 88"/>
                <a:gd name="T47" fmla="*/ 0 h 48"/>
                <a:gd name="T48" fmla="*/ 52388 w 88"/>
                <a:gd name="T49" fmla="*/ 11575 h 48"/>
                <a:gd name="T50" fmla="*/ 40481 w 88"/>
                <a:gd name="T51" fmla="*/ 11575 h 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48"/>
                <a:gd name="T80" fmla="*/ 88 w 88"/>
                <a:gd name="T81" fmla="*/ 48 h 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48">
                  <a:moveTo>
                    <a:pt x="34" y="10"/>
                  </a:moveTo>
                  <a:lnTo>
                    <a:pt x="24" y="12"/>
                  </a:lnTo>
                  <a:lnTo>
                    <a:pt x="14" y="17"/>
                  </a:lnTo>
                  <a:lnTo>
                    <a:pt x="5" y="29"/>
                  </a:lnTo>
                  <a:lnTo>
                    <a:pt x="0" y="48"/>
                  </a:lnTo>
                  <a:lnTo>
                    <a:pt x="5" y="46"/>
                  </a:lnTo>
                  <a:lnTo>
                    <a:pt x="19" y="46"/>
                  </a:lnTo>
                  <a:lnTo>
                    <a:pt x="34" y="46"/>
                  </a:lnTo>
                  <a:lnTo>
                    <a:pt x="36" y="43"/>
                  </a:lnTo>
                  <a:lnTo>
                    <a:pt x="44" y="46"/>
                  </a:lnTo>
                  <a:lnTo>
                    <a:pt x="44" y="43"/>
                  </a:lnTo>
                  <a:lnTo>
                    <a:pt x="46" y="39"/>
                  </a:lnTo>
                  <a:lnTo>
                    <a:pt x="51" y="29"/>
                  </a:lnTo>
                  <a:lnTo>
                    <a:pt x="54" y="27"/>
                  </a:lnTo>
                  <a:lnTo>
                    <a:pt x="61" y="27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8" y="27"/>
                  </a:lnTo>
                  <a:lnTo>
                    <a:pt x="88" y="22"/>
                  </a:lnTo>
                  <a:lnTo>
                    <a:pt x="88" y="19"/>
                  </a:lnTo>
                  <a:lnTo>
                    <a:pt x="85" y="19"/>
                  </a:lnTo>
                  <a:lnTo>
                    <a:pt x="78" y="17"/>
                  </a:lnTo>
                  <a:lnTo>
                    <a:pt x="76" y="10"/>
                  </a:lnTo>
                  <a:lnTo>
                    <a:pt x="71" y="0"/>
                  </a:lnTo>
                  <a:lnTo>
                    <a:pt x="44" y="10"/>
                  </a:lnTo>
                  <a:lnTo>
                    <a:pt x="34" y="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6" name="Freeform 17"/>
            <p:cNvSpPr>
              <a:spLocks/>
            </p:cNvSpPr>
            <p:nvPr userDrawn="1"/>
          </p:nvSpPr>
          <p:spPr bwMode="auto">
            <a:xfrm>
              <a:off x="6050364" y="3300473"/>
              <a:ext cx="140808" cy="442134"/>
            </a:xfrm>
            <a:custGeom>
              <a:avLst/>
              <a:gdLst>
                <a:gd name="T0" fmla="*/ 20067 w 39"/>
                <a:gd name="T1" fmla="*/ 0 h 124"/>
                <a:gd name="T2" fmla="*/ 14165 w 39"/>
                <a:gd name="T3" fmla="*/ 0 h 124"/>
                <a:gd name="T4" fmla="*/ 5902 w 39"/>
                <a:gd name="T5" fmla="*/ 8155 h 124"/>
                <a:gd name="T6" fmla="*/ 2361 w 39"/>
                <a:gd name="T7" fmla="*/ 13980 h 124"/>
                <a:gd name="T8" fmla="*/ 0 w 39"/>
                <a:gd name="T9" fmla="*/ 16310 h 124"/>
                <a:gd name="T10" fmla="*/ 2361 w 39"/>
                <a:gd name="T11" fmla="*/ 24466 h 124"/>
                <a:gd name="T12" fmla="*/ 8263 w 39"/>
                <a:gd name="T13" fmla="*/ 46601 h 124"/>
                <a:gd name="T14" fmla="*/ 11804 w 39"/>
                <a:gd name="T15" fmla="*/ 58251 h 124"/>
                <a:gd name="T16" fmla="*/ 8263 w 39"/>
                <a:gd name="T17" fmla="*/ 76892 h 124"/>
                <a:gd name="T18" fmla="*/ 5902 w 39"/>
                <a:gd name="T19" fmla="*/ 88542 h 124"/>
                <a:gd name="T20" fmla="*/ 2361 w 39"/>
                <a:gd name="T21" fmla="*/ 116502 h 124"/>
                <a:gd name="T22" fmla="*/ 14165 w 39"/>
                <a:gd name="T23" fmla="*/ 140968 h 124"/>
                <a:gd name="T24" fmla="*/ 40135 w 39"/>
                <a:gd name="T25" fmla="*/ 144463 h 124"/>
                <a:gd name="T26" fmla="*/ 46037 w 39"/>
                <a:gd name="T27" fmla="*/ 99027 h 124"/>
                <a:gd name="T28" fmla="*/ 42496 w 39"/>
                <a:gd name="T29" fmla="*/ 46601 h 124"/>
                <a:gd name="T30" fmla="*/ 34233 w 39"/>
                <a:gd name="T31" fmla="*/ 8155 h 124"/>
                <a:gd name="T32" fmla="*/ 28330 w 39"/>
                <a:gd name="T33" fmla="*/ 0 h 124"/>
                <a:gd name="T34" fmla="*/ 20067 w 39"/>
                <a:gd name="T35" fmla="*/ 0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4"/>
                <a:gd name="T56" fmla="*/ 39 w 39"/>
                <a:gd name="T57" fmla="*/ 124 h 1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4">
                  <a:moveTo>
                    <a:pt x="17" y="0"/>
                  </a:moveTo>
                  <a:lnTo>
                    <a:pt x="12" y="0"/>
                  </a:lnTo>
                  <a:lnTo>
                    <a:pt x="5" y="7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7" y="40"/>
                  </a:lnTo>
                  <a:lnTo>
                    <a:pt x="10" y="50"/>
                  </a:lnTo>
                  <a:lnTo>
                    <a:pt x="7" y="66"/>
                  </a:lnTo>
                  <a:lnTo>
                    <a:pt x="5" y="76"/>
                  </a:lnTo>
                  <a:lnTo>
                    <a:pt x="2" y="100"/>
                  </a:lnTo>
                  <a:lnTo>
                    <a:pt x="12" y="121"/>
                  </a:lnTo>
                  <a:lnTo>
                    <a:pt x="34" y="124"/>
                  </a:lnTo>
                  <a:lnTo>
                    <a:pt x="39" y="85"/>
                  </a:lnTo>
                  <a:lnTo>
                    <a:pt x="36" y="40"/>
                  </a:lnTo>
                  <a:lnTo>
                    <a:pt x="29" y="7"/>
                  </a:lnTo>
                  <a:lnTo>
                    <a:pt x="24" y="0"/>
                  </a:lnTo>
                  <a:lnTo>
                    <a:pt x="1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" name="Freeform 18"/>
            <p:cNvSpPr>
              <a:spLocks/>
            </p:cNvSpPr>
            <p:nvPr userDrawn="1"/>
          </p:nvSpPr>
          <p:spPr bwMode="auto">
            <a:xfrm>
              <a:off x="6137764" y="3300473"/>
              <a:ext cx="111675" cy="442134"/>
            </a:xfrm>
            <a:custGeom>
              <a:avLst/>
              <a:gdLst>
                <a:gd name="T0" fmla="*/ 0 w 30"/>
                <a:gd name="T1" fmla="*/ 0 h 124"/>
                <a:gd name="T2" fmla="*/ 18256 w 30"/>
                <a:gd name="T3" fmla="*/ 2330 h 124"/>
                <a:gd name="T4" fmla="*/ 18256 w 30"/>
                <a:gd name="T5" fmla="*/ 8155 h 124"/>
                <a:gd name="T6" fmla="*/ 20690 w 30"/>
                <a:gd name="T7" fmla="*/ 10485 h 124"/>
                <a:gd name="T8" fmla="*/ 24341 w 30"/>
                <a:gd name="T9" fmla="*/ 16310 h 124"/>
                <a:gd name="T10" fmla="*/ 30427 w 30"/>
                <a:gd name="T11" fmla="*/ 22135 h 124"/>
                <a:gd name="T12" fmla="*/ 36512 w 30"/>
                <a:gd name="T13" fmla="*/ 30291 h 124"/>
                <a:gd name="T14" fmla="*/ 36512 w 30"/>
                <a:gd name="T15" fmla="*/ 46601 h 124"/>
                <a:gd name="T16" fmla="*/ 36512 w 30"/>
                <a:gd name="T17" fmla="*/ 126988 h 124"/>
                <a:gd name="T18" fmla="*/ 30427 w 30"/>
                <a:gd name="T19" fmla="*/ 130483 h 124"/>
                <a:gd name="T20" fmla="*/ 20690 w 30"/>
                <a:gd name="T21" fmla="*/ 135143 h 124"/>
                <a:gd name="T22" fmla="*/ 12171 w 30"/>
                <a:gd name="T23" fmla="*/ 144463 h 124"/>
                <a:gd name="T24" fmla="*/ 14605 w 30"/>
                <a:gd name="T25" fmla="*/ 76892 h 124"/>
                <a:gd name="T26" fmla="*/ 12171 w 30"/>
                <a:gd name="T27" fmla="*/ 36116 h 124"/>
                <a:gd name="T28" fmla="*/ 9737 w 30"/>
                <a:gd name="T29" fmla="*/ 13980 h 124"/>
                <a:gd name="T30" fmla="*/ 0 w 30"/>
                <a:gd name="T31" fmla="*/ 0 h 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124"/>
                <a:gd name="T50" fmla="*/ 30 w 30"/>
                <a:gd name="T51" fmla="*/ 124 h 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124">
                  <a:moveTo>
                    <a:pt x="0" y="0"/>
                  </a:moveTo>
                  <a:lnTo>
                    <a:pt x="15" y="2"/>
                  </a:lnTo>
                  <a:lnTo>
                    <a:pt x="15" y="7"/>
                  </a:lnTo>
                  <a:lnTo>
                    <a:pt x="17" y="9"/>
                  </a:lnTo>
                  <a:lnTo>
                    <a:pt x="20" y="14"/>
                  </a:lnTo>
                  <a:lnTo>
                    <a:pt x="25" y="19"/>
                  </a:lnTo>
                  <a:lnTo>
                    <a:pt x="30" y="26"/>
                  </a:lnTo>
                  <a:lnTo>
                    <a:pt x="30" y="40"/>
                  </a:lnTo>
                  <a:lnTo>
                    <a:pt x="30" y="109"/>
                  </a:lnTo>
                  <a:lnTo>
                    <a:pt x="25" y="112"/>
                  </a:lnTo>
                  <a:lnTo>
                    <a:pt x="17" y="116"/>
                  </a:lnTo>
                  <a:lnTo>
                    <a:pt x="10" y="124"/>
                  </a:lnTo>
                  <a:lnTo>
                    <a:pt x="12" y="66"/>
                  </a:lnTo>
                  <a:lnTo>
                    <a:pt x="10" y="31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8" name="Freeform 19"/>
            <p:cNvSpPr>
              <a:spLocks/>
            </p:cNvSpPr>
            <p:nvPr userDrawn="1"/>
          </p:nvSpPr>
          <p:spPr bwMode="auto">
            <a:xfrm>
              <a:off x="6191172" y="3271321"/>
              <a:ext cx="179655" cy="417839"/>
            </a:xfrm>
            <a:custGeom>
              <a:avLst/>
              <a:gdLst>
                <a:gd name="T0" fmla="*/ 17981 w 49"/>
                <a:gd name="T1" fmla="*/ 136525 h 117"/>
                <a:gd name="T2" fmla="*/ 17981 w 49"/>
                <a:gd name="T3" fmla="*/ 47842 h 117"/>
                <a:gd name="T4" fmla="*/ 14385 w 49"/>
                <a:gd name="T5" fmla="*/ 33840 h 117"/>
                <a:gd name="T6" fmla="*/ 5994 w 49"/>
                <a:gd name="T7" fmla="*/ 28005 h 117"/>
                <a:gd name="T8" fmla="*/ 0 w 49"/>
                <a:gd name="T9" fmla="*/ 19837 h 117"/>
                <a:gd name="T10" fmla="*/ 0 w 49"/>
                <a:gd name="T11" fmla="*/ 11669 h 117"/>
                <a:gd name="T12" fmla="*/ 20378 w 49"/>
                <a:gd name="T13" fmla="*/ 9335 h 117"/>
                <a:gd name="T14" fmla="*/ 22776 w 49"/>
                <a:gd name="T15" fmla="*/ 0 h 117"/>
                <a:gd name="T16" fmla="*/ 38360 w 49"/>
                <a:gd name="T17" fmla="*/ 11669 h 117"/>
                <a:gd name="T18" fmla="*/ 44353 w 49"/>
                <a:gd name="T19" fmla="*/ 14003 h 117"/>
                <a:gd name="T20" fmla="*/ 52744 w 49"/>
                <a:gd name="T21" fmla="*/ 25671 h 117"/>
                <a:gd name="T22" fmla="*/ 58738 w 49"/>
                <a:gd name="T23" fmla="*/ 39674 h 117"/>
                <a:gd name="T24" fmla="*/ 55142 w 49"/>
                <a:gd name="T25" fmla="*/ 64178 h 117"/>
                <a:gd name="T26" fmla="*/ 52744 w 49"/>
                <a:gd name="T27" fmla="*/ 75847 h 117"/>
                <a:gd name="T28" fmla="*/ 50347 w 49"/>
                <a:gd name="T29" fmla="*/ 112021 h 117"/>
                <a:gd name="T30" fmla="*/ 50347 w 49"/>
                <a:gd name="T31" fmla="*/ 131857 h 117"/>
                <a:gd name="T32" fmla="*/ 17981 w 49"/>
                <a:gd name="T33" fmla="*/ 136525 h 1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117"/>
                <a:gd name="T53" fmla="*/ 49 w 49"/>
                <a:gd name="T54" fmla="*/ 117 h 1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117">
                  <a:moveTo>
                    <a:pt x="15" y="117"/>
                  </a:moveTo>
                  <a:lnTo>
                    <a:pt x="15" y="41"/>
                  </a:lnTo>
                  <a:lnTo>
                    <a:pt x="12" y="29"/>
                  </a:lnTo>
                  <a:lnTo>
                    <a:pt x="5" y="24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17" y="8"/>
                  </a:lnTo>
                  <a:lnTo>
                    <a:pt x="19" y="0"/>
                  </a:lnTo>
                  <a:lnTo>
                    <a:pt x="32" y="10"/>
                  </a:lnTo>
                  <a:lnTo>
                    <a:pt x="37" y="12"/>
                  </a:lnTo>
                  <a:lnTo>
                    <a:pt x="44" y="22"/>
                  </a:lnTo>
                  <a:lnTo>
                    <a:pt x="49" y="34"/>
                  </a:lnTo>
                  <a:lnTo>
                    <a:pt x="46" y="55"/>
                  </a:lnTo>
                  <a:lnTo>
                    <a:pt x="44" y="65"/>
                  </a:lnTo>
                  <a:lnTo>
                    <a:pt x="42" y="96"/>
                  </a:lnTo>
                  <a:lnTo>
                    <a:pt x="42" y="113"/>
                  </a:lnTo>
                  <a:lnTo>
                    <a:pt x="15" y="11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9" name="Freeform 20"/>
            <p:cNvSpPr>
              <a:spLocks/>
            </p:cNvSpPr>
            <p:nvPr userDrawn="1"/>
          </p:nvSpPr>
          <p:spPr bwMode="auto">
            <a:xfrm>
              <a:off x="5506548" y="1925491"/>
              <a:ext cx="674913" cy="524729"/>
            </a:xfrm>
            <a:custGeom>
              <a:avLst/>
              <a:gdLst>
                <a:gd name="T0" fmla="*/ 0 w 185"/>
                <a:gd name="T1" fmla="*/ 163341 h 148"/>
                <a:gd name="T2" fmla="*/ 2386 w 185"/>
                <a:gd name="T3" fmla="*/ 157549 h 148"/>
                <a:gd name="T4" fmla="*/ 16699 w 185"/>
                <a:gd name="T5" fmla="*/ 151756 h 148"/>
                <a:gd name="T6" fmla="*/ 31012 w 185"/>
                <a:gd name="T7" fmla="*/ 141330 h 148"/>
                <a:gd name="T8" fmla="*/ 46518 w 185"/>
                <a:gd name="T9" fmla="*/ 127429 h 148"/>
                <a:gd name="T10" fmla="*/ 63217 w 185"/>
                <a:gd name="T11" fmla="*/ 107735 h 148"/>
                <a:gd name="T12" fmla="*/ 63217 w 185"/>
                <a:gd name="T13" fmla="*/ 93834 h 148"/>
                <a:gd name="T14" fmla="*/ 69181 w 185"/>
                <a:gd name="T15" fmla="*/ 83408 h 148"/>
                <a:gd name="T16" fmla="*/ 83494 w 185"/>
                <a:gd name="T17" fmla="*/ 63715 h 148"/>
                <a:gd name="T18" fmla="*/ 87072 w 185"/>
                <a:gd name="T19" fmla="*/ 55605 h 148"/>
                <a:gd name="T20" fmla="*/ 95421 w 185"/>
                <a:gd name="T21" fmla="*/ 47496 h 148"/>
                <a:gd name="T22" fmla="*/ 107349 w 185"/>
                <a:gd name="T23" fmla="*/ 41704 h 148"/>
                <a:gd name="T24" fmla="*/ 107349 w 185"/>
                <a:gd name="T25" fmla="*/ 22010 h 148"/>
                <a:gd name="T26" fmla="*/ 110927 w 185"/>
                <a:gd name="T27" fmla="*/ 11584 h 148"/>
                <a:gd name="T28" fmla="*/ 113313 w 185"/>
                <a:gd name="T29" fmla="*/ 0 h 148"/>
                <a:gd name="T30" fmla="*/ 121662 w 185"/>
                <a:gd name="T31" fmla="*/ 5792 h 148"/>
                <a:gd name="T32" fmla="*/ 139554 w 185"/>
                <a:gd name="T33" fmla="*/ 11584 h 148"/>
                <a:gd name="T34" fmla="*/ 159831 w 185"/>
                <a:gd name="T35" fmla="*/ 16218 h 148"/>
                <a:gd name="T36" fmla="*/ 177722 w 185"/>
                <a:gd name="T37" fmla="*/ 16218 h 148"/>
                <a:gd name="T38" fmla="*/ 189650 w 185"/>
                <a:gd name="T39" fmla="*/ 16218 h 148"/>
                <a:gd name="T40" fmla="*/ 197999 w 185"/>
                <a:gd name="T41" fmla="*/ 19694 h 148"/>
                <a:gd name="T42" fmla="*/ 203963 w 185"/>
                <a:gd name="T43" fmla="*/ 22010 h 148"/>
                <a:gd name="T44" fmla="*/ 206349 w 185"/>
                <a:gd name="T45" fmla="*/ 30120 h 148"/>
                <a:gd name="T46" fmla="*/ 206349 w 185"/>
                <a:gd name="T47" fmla="*/ 49813 h 148"/>
                <a:gd name="T48" fmla="*/ 212313 w 185"/>
                <a:gd name="T49" fmla="*/ 63715 h 148"/>
                <a:gd name="T50" fmla="*/ 220662 w 185"/>
                <a:gd name="T51" fmla="*/ 74141 h 148"/>
                <a:gd name="T52" fmla="*/ 206349 w 185"/>
                <a:gd name="T53" fmla="*/ 71824 h 148"/>
                <a:gd name="T54" fmla="*/ 197999 w 185"/>
                <a:gd name="T55" fmla="*/ 77616 h 148"/>
                <a:gd name="T56" fmla="*/ 192036 w 185"/>
                <a:gd name="T57" fmla="*/ 79933 h 148"/>
                <a:gd name="T58" fmla="*/ 192036 w 185"/>
                <a:gd name="T59" fmla="*/ 83408 h 148"/>
                <a:gd name="T60" fmla="*/ 189650 w 185"/>
                <a:gd name="T61" fmla="*/ 99626 h 148"/>
                <a:gd name="T62" fmla="*/ 115698 w 185"/>
                <a:gd name="T63" fmla="*/ 123954 h 148"/>
                <a:gd name="T64" fmla="*/ 95421 w 185"/>
                <a:gd name="T65" fmla="*/ 133221 h 148"/>
                <a:gd name="T66" fmla="*/ 83494 w 185"/>
                <a:gd name="T67" fmla="*/ 141330 h 148"/>
                <a:gd name="T68" fmla="*/ 66795 w 185"/>
                <a:gd name="T69" fmla="*/ 149440 h 148"/>
                <a:gd name="T70" fmla="*/ 72759 w 185"/>
                <a:gd name="T71" fmla="*/ 171450 h 148"/>
                <a:gd name="T72" fmla="*/ 0 w 185"/>
                <a:gd name="T73" fmla="*/ 163341 h 1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"/>
                <a:gd name="T112" fmla="*/ 0 h 148"/>
                <a:gd name="T113" fmla="*/ 185 w 185"/>
                <a:gd name="T114" fmla="*/ 148 h 1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" h="148">
                  <a:moveTo>
                    <a:pt x="0" y="141"/>
                  </a:moveTo>
                  <a:lnTo>
                    <a:pt x="2" y="136"/>
                  </a:lnTo>
                  <a:lnTo>
                    <a:pt x="14" y="131"/>
                  </a:lnTo>
                  <a:lnTo>
                    <a:pt x="26" y="122"/>
                  </a:lnTo>
                  <a:lnTo>
                    <a:pt x="39" y="110"/>
                  </a:lnTo>
                  <a:lnTo>
                    <a:pt x="53" y="93"/>
                  </a:lnTo>
                  <a:lnTo>
                    <a:pt x="53" y="81"/>
                  </a:lnTo>
                  <a:lnTo>
                    <a:pt x="58" y="72"/>
                  </a:lnTo>
                  <a:lnTo>
                    <a:pt x="70" y="55"/>
                  </a:lnTo>
                  <a:lnTo>
                    <a:pt x="73" y="48"/>
                  </a:lnTo>
                  <a:lnTo>
                    <a:pt x="80" y="41"/>
                  </a:lnTo>
                  <a:lnTo>
                    <a:pt x="90" y="36"/>
                  </a:lnTo>
                  <a:lnTo>
                    <a:pt x="90" y="19"/>
                  </a:lnTo>
                  <a:lnTo>
                    <a:pt x="93" y="10"/>
                  </a:lnTo>
                  <a:lnTo>
                    <a:pt x="95" y="0"/>
                  </a:lnTo>
                  <a:lnTo>
                    <a:pt x="102" y="5"/>
                  </a:lnTo>
                  <a:lnTo>
                    <a:pt x="117" y="10"/>
                  </a:lnTo>
                  <a:lnTo>
                    <a:pt x="134" y="14"/>
                  </a:lnTo>
                  <a:lnTo>
                    <a:pt x="149" y="14"/>
                  </a:lnTo>
                  <a:lnTo>
                    <a:pt x="159" y="14"/>
                  </a:lnTo>
                  <a:lnTo>
                    <a:pt x="166" y="17"/>
                  </a:lnTo>
                  <a:lnTo>
                    <a:pt x="171" y="19"/>
                  </a:lnTo>
                  <a:lnTo>
                    <a:pt x="173" y="26"/>
                  </a:lnTo>
                  <a:lnTo>
                    <a:pt x="173" y="43"/>
                  </a:lnTo>
                  <a:lnTo>
                    <a:pt x="178" y="55"/>
                  </a:lnTo>
                  <a:lnTo>
                    <a:pt x="185" y="64"/>
                  </a:lnTo>
                  <a:lnTo>
                    <a:pt x="173" y="62"/>
                  </a:lnTo>
                  <a:lnTo>
                    <a:pt x="166" y="67"/>
                  </a:lnTo>
                  <a:lnTo>
                    <a:pt x="161" y="69"/>
                  </a:lnTo>
                  <a:lnTo>
                    <a:pt x="161" y="72"/>
                  </a:lnTo>
                  <a:lnTo>
                    <a:pt x="159" y="86"/>
                  </a:lnTo>
                  <a:lnTo>
                    <a:pt x="97" y="107"/>
                  </a:lnTo>
                  <a:lnTo>
                    <a:pt x="80" y="115"/>
                  </a:lnTo>
                  <a:lnTo>
                    <a:pt x="70" y="122"/>
                  </a:lnTo>
                  <a:lnTo>
                    <a:pt x="56" y="129"/>
                  </a:lnTo>
                  <a:lnTo>
                    <a:pt x="61" y="148"/>
                  </a:lnTo>
                  <a:lnTo>
                    <a:pt x="0" y="14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0" name="Freeform 21"/>
            <p:cNvSpPr>
              <a:spLocks/>
            </p:cNvSpPr>
            <p:nvPr userDrawn="1"/>
          </p:nvSpPr>
          <p:spPr bwMode="auto">
            <a:xfrm>
              <a:off x="6618456" y="1844824"/>
              <a:ext cx="237922" cy="461566"/>
            </a:xfrm>
            <a:custGeom>
              <a:avLst/>
              <a:gdLst>
                <a:gd name="T0" fmla="*/ 15801 w 64"/>
                <a:gd name="T1" fmla="*/ 14029 h 129"/>
                <a:gd name="T2" fmla="*/ 12154 w 64"/>
                <a:gd name="T3" fmla="*/ 19874 h 129"/>
                <a:gd name="T4" fmla="*/ 9724 w 64"/>
                <a:gd name="T5" fmla="*/ 28058 h 129"/>
                <a:gd name="T6" fmla="*/ 9724 w 64"/>
                <a:gd name="T7" fmla="*/ 36242 h 129"/>
                <a:gd name="T8" fmla="*/ 9724 w 64"/>
                <a:gd name="T9" fmla="*/ 44425 h 129"/>
                <a:gd name="T10" fmla="*/ 3646 w 64"/>
                <a:gd name="T11" fmla="*/ 53778 h 129"/>
                <a:gd name="T12" fmla="*/ 0 w 64"/>
                <a:gd name="T13" fmla="*/ 56116 h 129"/>
                <a:gd name="T14" fmla="*/ 3646 w 64"/>
                <a:gd name="T15" fmla="*/ 64300 h 129"/>
                <a:gd name="T16" fmla="*/ 6077 w 64"/>
                <a:gd name="T17" fmla="*/ 72483 h 129"/>
                <a:gd name="T18" fmla="*/ 6077 w 64"/>
                <a:gd name="T19" fmla="*/ 78329 h 129"/>
                <a:gd name="T20" fmla="*/ 12154 w 64"/>
                <a:gd name="T21" fmla="*/ 86512 h 129"/>
                <a:gd name="T22" fmla="*/ 15801 w 64"/>
                <a:gd name="T23" fmla="*/ 86512 h 129"/>
                <a:gd name="T24" fmla="*/ 18232 w 64"/>
                <a:gd name="T25" fmla="*/ 92358 h 129"/>
                <a:gd name="T26" fmla="*/ 20662 w 64"/>
                <a:gd name="T27" fmla="*/ 120416 h 129"/>
                <a:gd name="T28" fmla="*/ 26740 w 64"/>
                <a:gd name="T29" fmla="*/ 140290 h 129"/>
                <a:gd name="T30" fmla="*/ 36463 w 64"/>
                <a:gd name="T31" fmla="*/ 150812 h 129"/>
                <a:gd name="T32" fmla="*/ 47402 w 64"/>
                <a:gd name="T33" fmla="*/ 142628 h 129"/>
                <a:gd name="T34" fmla="*/ 57126 w 64"/>
                <a:gd name="T35" fmla="*/ 130938 h 129"/>
                <a:gd name="T36" fmla="*/ 59556 w 64"/>
                <a:gd name="T37" fmla="*/ 126261 h 129"/>
                <a:gd name="T38" fmla="*/ 57126 w 64"/>
                <a:gd name="T39" fmla="*/ 116909 h 129"/>
                <a:gd name="T40" fmla="*/ 57126 w 64"/>
                <a:gd name="T41" fmla="*/ 114570 h 129"/>
                <a:gd name="T42" fmla="*/ 63203 w 64"/>
                <a:gd name="T43" fmla="*/ 112232 h 129"/>
                <a:gd name="T44" fmla="*/ 69280 w 64"/>
                <a:gd name="T45" fmla="*/ 106387 h 129"/>
                <a:gd name="T46" fmla="*/ 71711 w 64"/>
                <a:gd name="T47" fmla="*/ 100541 h 129"/>
                <a:gd name="T48" fmla="*/ 65634 w 64"/>
                <a:gd name="T49" fmla="*/ 80667 h 129"/>
                <a:gd name="T50" fmla="*/ 63203 w 64"/>
                <a:gd name="T51" fmla="*/ 78329 h 129"/>
                <a:gd name="T52" fmla="*/ 63203 w 64"/>
                <a:gd name="T53" fmla="*/ 72483 h 129"/>
                <a:gd name="T54" fmla="*/ 65634 w 64"/>
                <a:gd name="T55" fmla="*/ 66638 h 129"/>
                <a:gd name="T56" fmla="*/ 74142 w 64"/>
                <a:gd name="T57" fmla="*/ 61962 h 129"/>
                <a:gd name="T58" fmla="*/ 74142 w 64"/>
                <a:gd name="T59" fmla="*/ 58454 h 129"/>
                <a:gd name="T60" fmla="*/ 71711 w 64"/>
                <a:gd name="T61" fmla="*/ 53778 h 129"/>
                <a:gd name="T62" fmla="*/ 69280 w 64"/>
                <a:gd name="T63" fmla="*/ 50271 h 129"/>
                <a:gd name="T64" fmla="*/ 69280 w 64"/>
                <a:gd name="T65" fmla="*/ 36242 h 129"/>
                <a:gd name="T66" fmla="*/ 77788 w 64"/>
                <a:gd name="T67" fmla="*/ 25720 h 129"/>
                <a:gd name="T68" fmla="*/ 71711 w 64"/>
                <a:gd name="T69" fmla="*/ 14029 h 129"/>
                <a:gd name="T70" fmla="*/ 47402 w 64"/>
                <a:gd name="T71" fmla="*/ 0 h 129"/>
                <a:gd name="T72" fmla="*/ 44971 w 64"/>
                <a:gd name="T73" fmla="*/ 0 h 129"/>
                <a:gd name="T74" fmla="*/ 36463 w 64"/>
                <a:gd name="T75" fmla="*/ 0 h 129"/>
                <a:gd name="T76" fmla="*/ 26740 w 64"/>
                <a:gd name="T77" fmla="*/ 3507 h 129"/>
                <a:gd name="T78" fmla="*/ 15801 w 64"/>
                <a:gd name="T79" fmla="*/ 14029 h 1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"/>
                <a:gd name="T121" fmla="*/ 0 h 129"/>
                <a:gd name="T122" fmla="*/ 64 w 64"/>
                <a:gd name="T123" fmla="*/ 129 h 1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" h="129">
                  <a:moveTo>
                    <a:pt x="13" y="12"/>
                  </a:moveTo>
                  <a:lnTo>
                    <a:pt x="10" y="17"/>
                  </a:lnTo>
                  <a:lnTo>
                    <a:pt x="8" y="24"/>
                  </a:lnTo>
                  <a:lnTo>
                    <a:pt x="8" y="31"/>
                  </a:lnTo>
                  <a:lnTo>
                    <a:pt x="8" y="38"/>
                  </a:lnTo>
                  <a:lnTo>
                    <a:pt x="3" y="46"/>
                  </a:lnTo>
                  <a:lnTo>
                    <a:pt x="0" y="48"/>
                  </a:lnTo>
                  <a:lnTo>
                    <a:pt x="3" y="55"/>
                  </a:lnTo>
                  <a:lnTo>
                    <a:pt x="5" y="62"/>
                  </a:lnTo>
                  <a:lnTo>
                    <a:pt x="5" y="67"/>
                  </a:lnTo>
                  <a:lnTo>
                    <a:pt x="10" y="74"/>
                  </a:lnTo>
                  <a:lnTo>
                    <a:pt x="13" y="74"/>
                  </a:lnTo>
                  <a:lnTo>
                    <a:pt x="15" y="79"/>
                  </a:lnTo>
                  <a:lnTo>
                    <a:pt x="17" y="103"/>
                  </a:lnTo>
                  <a:lnTo>
                    <a:pt x="22" y="120"/>
                  </a:lnTo>
                  <a:lnTo>
                    <a:pt x="30" y="129"/>
                  </a:lnTo>
                  <a:lnTo>
                    <a:pt x="39" y="122"/>
                  </a:lnTo>
                  <a:lnTo>
                    <a:pt x="47" y="112"/>
                  </a:lnTo>
                  <a:lnTo>
                    <a:pt x="49" y="108"/>
                  </a:lnTo>
                  <a:lnTo>
                    <a:pt x="47" y="100"/>
                  </a:lnTo>
                  <a:lnTo>
                    <a:pt x="47" y="98"/>
                  </a:lnTo>
                  <a:lnTo>
                    <a:pt x="52" y="96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54" y="69"/>
                  </a:lnTo>
                  <a:lnTo>
                    <a:pt x="52" y="67"/>
                  </a:lnTo>
                  <a:lnTo>
                    <a:pt x="52" y="62"/>
                  </a:lnTo>
                  <a:lnTo>
                    <a:pt x="54" y="57"/>
                  </a:lnTo>
                  <a:lnTo>
                    <a:pt x="61" y="53"/>
                  </a:lnTo>
                  <a:lnTo>
                    <a:pt x="61" y="50"/>
                  </a:lnTo>
                  <a:lnTo>
                    <a:pt x="59" y="46"/>
                  </a:lnTo>
                  <a:lnTo>
                    <a:pt x="57" y="43"/>
                  </a:lnTo>
                  <a:lnTo>
                    <a:pt x="57" y="31"/>
                  </a:lnTo>
                  <a:lnTo>
                    <a:pt x="64" y="22"/>
                  </a:lnTo>
                  <a:lnTo>
                    <a:pt x="59" y="12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13" y="1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1" name="Freeform 22"/>
            <p:cNvSpPr>
              <a:spLocks/>
            </p:cNvSpPr>
            <p:nvPr userDrawn="1"/>
          </p:nvSpPr>
          <p:spPr bwMode="auto">
            <a:xfrm>
              <a:off x="6730134" y="2095540"/>
              <a:ext cx="888555" cy="830822"/>
            </a:xfrm>
            <a:custGeom>
              <a:avLst/>
              <a:gdLst>
                <a:gd name="T0" fmla="*/ 290512 w 244"/>
                <a:gd name="T1" fmla="*/ 46404 h 234"/>
                <a:gd name="T2" fmla="*/ 282178 w 244"/>
                <a:gd name="T3" fmla="*/ 44084 h 234"/>
                <a:gd name="T4" fmla="*/ 273843 w 244"/>
                <a:gd name="T5" fmla="*/ 38283 h 234"/>
                <a:gd name="T6" fmla="*/ 258365 w 244"/>
                <a:gd name="T7" fmla="*/ 32483 h 234"/>
                <a:gd name="T8" fmla="*/ 241696 w 244"/>
                <a:gd name="T9" fmla="*/ 27842 h 234"/>
                <a:gd name="T10" fmla="*/ 227409 w 244"/>
                <a:gd name="T11" fmla="*/ 30163 h 234"/>
                <a:gd name="T12" fmla="*/ 200025 w 244"/>
                <a:gd name="T13" fmla="*/ 35963 h 234"/>
                <a:gd name="T14" fmla="*/ 195262 w 244"/>
                <a:gd name="T15" fmla="*/ 41764 h 234"/>
                <a:gd name="T16" fmla="*/ 191690 w 244"/>
                <a:gd name="T17" fmla="*/ 49884 h 234"/>
                <a:gd name="T18" fmla="*/ 197643 w 244"/>
                <a:gd name="T19" fmla="*/ 60325 h 234"/>
                <a:gd name="T20" fmla="*/ 197643 w 244"/>
                <a:gd name="T21" fmla="*/ 68446 h 234"/>
                <a:gd name="T22" fmla="*/ 195262 w 244"/>
                <a:gd name="T23" fmla="*/ 71926 h 234"/>
                <a:gd name="T24" fmla="*/ 179784 w 244"/>
                <a:gd name="T25" fmla="*/ 77727 h 234"/>
                <a:gd name="T26" fmla="*/ 147637 w 244"/>
                <a:gd name="T27" fmla="*/ 68446 h 234"/>
                <a:gd name="T28" fmla="*/ 130969 w 244"/>
                <a:gd name="T29" fmla="*/ 58005 h 234"/>
                <a:gd name="T30" fmla="*/ 121444 w 244"/>
                <a:gd name="T31" fmla="*/ 49884 h 234"/>
                <a:gd name="T32" fmla="*/ 119062 w 244"/>
                <a:gd name="T33" fmla="*/ 41764 h 234"/>
                <a:gd name="T34" fmla="*/ 113109 w 244"/>
                <a:gd name="T35" fmla="*/ 27842 h 234"/>
                <a:gd name="T36" fmla="*/ 110728 w 244"/>
                <a:gd name="T37" fmla="*/ 22042 h 234"/>
                <a:gd name="T38" fmla="*/ 80962 w 244"/>
                <a:gd name="T39" fmla="*/ 16241 h 234"/>
                <a:gd name="T40" fmla="*/ 75009 w 244"/>
                <a:gd name="T41" fmla="*/ 10441 h 234"/>
                <a:gd name="T42" fmla="*/ 64294 w 244"/>
                <a:gd name="T43" fmla="*/ 8121 h 234"/>
                <a:gd name="T44" fmla="*/ 52387 w 244"/>
                <a:gd name="T45" fmla="*/ 5800 h 234"/>
                <a:gd name="T46" fmla="*/ 32147 w 244"/>
                <a:gd name="T47" fmla="*/ 0 h 234"/>
                <a:gd name="T48" fmla="*/ 34528 w 244"/>
                <a:gd name="T49" fmla="*/ 10441 h 234"/>
                <a:gd name="T50" fmla="*/ 32147 w 244"/>
                <a:gd name="T51" fmla="*/ 22042 h 234"/>
                <a:gd name="T52" fmla="*/ 26194 w 244"/>
                <a:gd name="T53" fmla="*/ 27842 h 234"/>
                <a:gd name="T54" fmla="*/ 22622 w 244"/>
                <a:gd name="T55" fmla="*/ 27842 h 234"/>
                <a:gd name="T56" fmla="*/ 20241 w 244"/>
                <a:gd name="T57" fmla="*/ 32483 h 234"/>
                <a:gd name="T58" fmla="*/ 22622 w 244"/>
                <a:gd name="T59" fmla="*/ 38283 h 234"/>
                <a:gd name="T60" fmla="*/ 22622 w 244"/>
                <a:gd name="T61" fmla="*/ 41764 h 234"/>
                <a:gd name="T62" fmla="*/ 16669 w 244"/>
                <a:gd name="T63" fmla="*/ 49884 h 234"/>
                <a:gd name="T64" fmla="*/ 0 w 244"/>
                <a:gd name="T65" fmla="*/ 66126 h 234"/>
                <a:gd name="T66" fmla="*/ 0 w 244"/>
                <a:gd name="T67" fmla="*/ 71926 h 234"/>
                <a:gd name="T68" fmla="*/ 5953 w 244"/>
                <a:gd name="T69" fmla="*/ 107889 h 234"/>
                <a:gd name="T70" fmla="*/ 14287 w 244"/>
                <a:gd name="T71" fmla="*/ 118330 h 234"/>
                <a:gd name="T72" fmla="*/ 14287 w 244"/>
                <a:gd name="T73" fmla="*/ 132251 h 234"/>
                <a:gd name="T74" fmla="*/ 10716 w 244"/>
                <a:gd name="T75" fmla="*/ 146172 h 234"/>
                <a:gd name="T76" fmla="*/ 14287 w 244"/>
                <a:gd name="T77" fmla="*/ 149653 h 234"/>
                <a:gd name="T78" fmla="*/ 20241 w 244"/>
                <a:gd name="T79" fmla="*/ 163574 h 234"/>
                <a:gd name="T80" fmla="*/ 36909 w 244"/>
                <a:gd name="T81" fmla="*/ 190256 h 234"/>
                <a:gd name="T82" fmla="*/ 42862 w 244"/>
                <a:gd name="T83" fmla="*/ 190256 h 234"/>
                <a:gd name="T84" fmla="*/ 54769 w 244"/>
                <a:gd name="T85" fmla="*/ 196057 h 234"/>
                <a:gd name="T86" fmla="*/ 66675 w 244"/>
                <a:gd name="T87" fmla="*/ 213458 h 234"/>
                <a:gd name="T88" fmla="*/ 107156 w 244"/>
                <a:gd name="T89" fmla="*/ 209978 h 234"/>
                <a:gd name="T90" fmla="*/ 261937 w 244"/>
                <a:gd name="T91" fmla="*/ 271463 h 234"/>
                <a:gd name="T92" fmla="*/ 261937 w 244"/>
                <a:gd name="T93" fmla="*/ 249421 h 234"/>
                <a:gd name="T94" fmla="*/ 290512 w 244"/>
                <a:gd name="T95" fmla="*/ 249421 h 234"/>
                <a:gd name="T96" fmla="*/ 290512 w 244"/>
                <a:gd name="T97" fmla="*/ 46404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4"/>
                <a:gd name="T148" fmla="*/ 0 h 234"/>
                <a:gd name="T149" fmla="*/ 244 w 244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4" h="234">
                  <a:moveTo>
                    <a:pt x="244" y="40"/>
                  </a:moveTo>
                  <a:lnTo>
                    <a:pt x="237" y="38"/>
                  </a:lnTo>
                  <a:lnTo>
                    <a:pt x="230" y="33"/>
                  </a:lnTo>
                  <a:lnTo>
                    <a:pt x="217" y="28"/>
                  </a:lnTo>
                  <a:lnTo>
                    <a:pt x="203" y="24"/>
                  </a:lnTo>
                  <a:lnTo>
                    <a:pt x="191" y="26"/>
                  </a:lnTo>
                  <a:lnTo>
                    <a:pt x="168" y="31"/>
                  </a:lnTo>
                  <a:lnTo>
                    <a:pt x="164" y="36"/>
                  </a:lnTo>
                  <a:lnTo>
                    <a:pt x="161" y="43"/>
                  </a:lnTo>
                  <a:lnTo>
                    <a:pt x="166" y="52"/>
                  </a:lnTo>
                  <a:lnTo>
                    <a:pt x="166" y="59"/>
                  </a:lnTo>
                  <a:lnTo>
                    <a:pt x="164" y="62"/>
                  </a:lnTo>
                  <a:lnTo>
                    <a:pt x="151" y="67"/>
                  </a:lnTo>
                  <a:lnTo>
                    <a:pt x="124" y="59"/>
                  </a:lnTo>
                  <a:lnTo>
                    <a:pt x="110" y="50"/>
                  </a:lnTo>
                  <a:lnTo>
                    <a:pt x="102" y="43"/>
                  </a:lnTo>
                  <a:lnTo>
                    <a:pt x="100" y="36"/>
                  </a:lnTo>
                  <a:lnTo>
                    <a:pt x="95" y="24"/>
                  </a:lnTo>
                  <a:lnTo>
                    <a:pt x="93" y="19"/>
                  </a:lnTo>
                  <a:lnTo>
                    <a:pt x="68" y="14"/>
                  </a:lnTo>
                  <a:lnTo>
                    <a:pt x="63" y="9"/>
                  </a:lnTo>
                  <a:lnTo>
                    <a:pt x="54" y="7"/>
                  </a:lnTo>
                  <a:lnTo>
                    <a:pt x="44" y="5"/>
                  </a:lnTo>
                  <a:lnTo>
                    <a:pt x="27" y="0"/>
                  </a:lnTo>
                  <a:lnTo>
                    <a:pt x="29" y="9"/>
                  </a:lnTo>
                  <a:lnTo>
                    <a:pt x="27" y="19"/>
                  </a:lnTo>
                  <a:lnTo>
                    <a:pt x="22" y="24"/>
                  </a:lnTo>
                  <a:lnTo>
                    <a:pt x="19" y="24"/>
                  </a:lnTo>
                  <a:lnTo>
                    <a:pt x="17" y="28"/>
                  </a:lnTo>
                  <a:lnTo>
                    <a:pt x="19" y="33"/>
                  </a:lnTo>
                  <a:lnTo>
                    <a:pt x="19" y="36"/>
                  </a:lnTo>
                  <a:lnTo>
                    <a:pt x="14" y="43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5" y="93"/>
                  </a:lnTo>
                  <a:lnTo>
                    <a:pt x="12" y="102"/>
                  </a:lnTo>
                  <a:lnTo>
                    <a:pt x="12" y="114"/>
                  </a:lnTo>
                  <a:lnTo>
                    <a:pt x="9" y="126"/>
                  </a:lnTo>
                  <a:lnTo>
                    <a:pt x="12" y="129"/>
                  </a:lnTo>
                  <a:lnTo>
                    <a:pt x="17" y="141"/>
                  </a:lnTo>
                  <a:lnTo>
                    <a:pt x="31" y="164"/>
                  </a:lnTo>
                  <a:lnTo>
                    <a:pt x="36" y="164"/>
                  </a:lnTo>
                  <a:lnTo>
                    <a:pt x="46" y="169"/>
                  </a:lnTo>
                  <a:lnTo>
                    <a:pt x="56" y="184"/>
                  </a:lnTo>
                  <a:lnTo>
                    <a:pt x="90" y="181"/>
                  </a:lnTo>
                  <a:lnTo>
                    <a:pt x="220" y="234"/>
                  </a:lnTo>
                  <a:lnTo>
                    <a:pt x="220" y="215"/>
                  </a:lnTo>
                  <a:lnTo>
                    <a:pt x="244" y="215"/>
                  </a:lnTo>
                  <a:lnTo>
                    <a:pt x="244" y="4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2" name="Freeform 23"/>
            <p:cNvSpPr>
              <a:spLocks/>
            </p:cNvSpPr>
            <p:nvPr userDrawn="1"/>
          </p:nvSpPr>
          <p:spPr bwMode="auto">
            <a:xfrm>
              <a:off x="6346548" y="3266464"/>
              <a:ext cx="631215" cy="490717"/>
            </a:xfrm>
            <a:custGeom>
              <a:avLst/>
              <a:gdLst>
                <a:gd name="T0" fmla="*/ 206375 w 173"/>
                <a:gd name="T1" fmla="*/ 0 h 138"/>
                <a:gd name="T2" fmla="*/ 194446 w 173"/>
                <a:gd name="T3" fmla="*/ 0 h 138"/>
                <a:gd name="T4" fmla="*/ 183710 w 173"/>
                <a:gd name="T5" fmla="*/ 2324 h 138"/>
                <a:gd name="T6" fmla="*/ 168202 w 173"/>
                <a:gd name="T7" fmla="*/ 8133 h 138"/>
                <a:gd name="T8" fmla="*/ 151501 w 173"/>
                <a:gd name="T9" fmla="*/ 2324 h 138"/>
                <a:gd name="T10" fmla="*/ 135993 w 173"/>
                <a:gd name="T11" fmla="*/ 2324 h 138"/>
                <a:gd name="T12" fmla="*/ 119292 w 173"/>
                <a:gd name="T13" fmla="*/ 11619 h 138"/>
                <a:gd name="T14" fmla="*/ 107363 w 173"/>
                <a:gd name="T15" fmla="*/ 8133 h 138"/>
                <a:gd name="T16" fmla="*/ 95434 w 173"/>
                <a:gd name="T17" fmla="*/ 11619 h 138"/>
                <a:gd name="T18" fmla="*/ 87083 w 173"/>
                <a:gd name="T19" fmla="*/ 22075 h 138"/>
                <a:gd name="T20" fmla="*/ 78733 w 173"/>
                <a:gd name="T21" fmla="*/ 13942 h 138"/>
                <a:gd name="T22" fmla="*/ 69189 w 173"/>
                <a:gd name="T23" fmla="*/ 11619 h 138"/>
                <a:gd name="T24" fmla="*/ 54874 w 173"/>
                <a:gd name="T25" fmla="*/ 8133 h 138"/>
                <a:gd name="T26" fmla="*/ 52488 w 173"/>
                <a:gd name="T27" fmla="*/ 5809 h 138"/>
                <a:gd name="T28" fmla="*/ 40559 w 173"/>
                <a:gd name="T29" fmla="*/ 5809 h 138"/>
                <a:gd name="T30" fmla="*/ 22665 w 173"/>
                <a:gd name="T31" fmla="*/ 8133 h 138"/>
                <a:gd name="T32" fmla="*/ 8350 w 173"/>
                <a:gd name="T33" fmla="*/ 16266 h 138"/>
                <a:gd name="T34" fmla="*/ 2386 w 173"/>
                <a:gd name="T35" fmla="*/ 27885 h 138"/>
                <a:gd name="T36" fmla="*/ 4772 w 173"/>
                <a:gd name="T37" fmla="*/ 36018 h 138"/>
                <a:gd name="T38" fmla="*/ 8350 w 173"/>
                <a:gd name="T39" fmla="*/ 47636 h 138"/>
                <a:gd name="T40" fmla="*/ 4772 w 173"/>
                <a:gd name="T41" fmla="*/ 61579 h 138"/>
                <a:gd name="T42" fmla="*/ 2386 w 173"/>
                <a:gd name="T43" fmla="*/ 72035 h 138"/>
                <a:gd name="T44" fmla="*/ 0 w 173"/>
                <a:gd name="T45" fmla="*/ 80169 h 138"/>
                <a:gd name="T46" fmla="*/ 0 w 173"/>
                <a:gd name="T47" fmla="*/ 94111 h 138"/>
                <a:gd name="T48" fmla="*/ 0 w 173"/>
                <a:gd name="T49" fmla="*/ 133614 h 138"/>
                <a:gd name="T50" fmla="*/ 16701 w 173"/>
                <a:gd name="T51" fmla="*/ 133614 h 138"/>
                <a:gd name="T52" fmla="*/ 31016 w 173"/>
                <a:gd name="T53" fmla="*/ 141747 h 138"/>
                <a:gd name="T54" fmla="*/ 66803 w 173"/>
                <a:gd name="T55" fmla="*/ 158013 h 138"/>
                <a:gd name="T56" fmla="*/ 87083 w 173"/>
                <a:gd name="T57" fmla="*/ 160337 h 138"/>
                <a:gd name="T58" fmla="*/ 121678 w 173"/>
                <a:gd name="T59" fmla="*/ 160337 h 138"/>
                <a:gd name="T60" fmla="*/ 131221 w 173"/>
                <a:gd name="T61" fmla="*/ 135938 h 138"/>
                <a:gd name="T62" fmla="*/ 133607 w 173"/>
                <a:gd name="T63" fmla="*/ 116186 h 138"/>
                <a:gd name="T64" fmla="*/ 145536 w 173"/>
                <a:gd name="T65" fmla="*/ 99920 h 138"/>
                <a:gd name="T66" fmla="*/ 157465 w 173"/>
                <a:gd name="T67" fmla="*/ 91787 h 138"/>
                <a:gd name="T68" fmla="*/ 165816 w 173"/>
                <a:gd name="T69" fmla="*/ 91787 h 138"/>
                <a:gd name="T70" fmla="*/ 171780 w 173"/>
                <a:gd name="T71" fmla="*/ 94111 h 138"/>
                <a:gd name="T72" fmla="*/ 180131 w 173"/>
                <a:gd name="T73" fmla="*/ 94111 h 138"/>
                <a:gd name="T74" fmla="*/ 192060 w 173"/>
                <a:gd name="T75" fmla="*/ 85978 h 138"/>
                <a:gd name="T76" fmla="*/ 200410 w 173"/>
                <a:gd name="T77" fmla="*/ 61579 h 138"/>
                <a:gd name="T78" fmla="*/ 203989 w 173"/>
                <a:gd name="T79" fmla="*/ 30208 h 138"/>
                <a:gd name="T80" fmla="*/ 203989 w 173"/>
                <a:gd name="T81" fmla="*/ 11619 h 138"/>
                <a:gd name="T82" fmla="*/ 206375 w 173"/>
                <a:gd name="T83" fmla="*/ 0 h 1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3"/>
                <a:gd name="T127" fmla="*/ 0 h 138"/>
                <a:gd name="T128" fmla="*/ 173 w 173"/>
                <a:gd name="T129" fmla="*/ 138 h 1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3" h="138">
                  <a:moveTo>
                    <a:pt x="173" y="0"/>
                  </a:moveTo>
                  <a:lnTo>
                    <a:pt x="163" y="0"/>
                  </a:lnTo>
                  <a:lnTo>
                    <a:pt x="154" y="2"/>
                  </a:lnTo>
                  <a:lnTo>
                    <a:pt x="141" y="7"/>
                  </a:lnTo>
                  <a:lnTo>
                    <a:pt x="127" y="2"/>
                  </a:lnTo>
                  <a:lnTo>
                    <a:pt x="114" y="2"/>
                  </a:lnTo>
                  <a:lnTo>
                    <a:pt x="100" y="10"/>
                  </a:lnTo>
                  <a:lnTo>
                    <a:pt x="90" y="7"/>
                  </a:lnTo>
                  <a:lnTo>
                    <a:pt x="80" y="10"/>
                  </a:lnTo>
                  <a:lnTo>
                    <a:pt x="73" y="19"/>
                  </a:lnTo>
                  <a:lnTo>
                    <a:pt x="66" y="12"/>
                  </a:lnTo>
                  <a:lnTo>
                    <a:pt x="58" y="10"/>
                  </a:lnTo>
                  <a:lnTo>
                    <a:pt x="46" y="7"/>
                  </a:lnTo>
                  <a:lnTo>
                    <a:pt x="44" y="5"/>
                  </a:lnTo>
                  <a:lnTo>
                    <a:pt x="34" y="5"/>
                  </a:lnTo>
                  <a:lnTo>
                    <a:pt x="19" y="7"/>
                  </a:lnTo>
                  <a:lnTo>
                    <a:pt x="7" y="14"/>
                  </a:lnTo>
                  <a:lnTo>
                    <a:pt x="2" y="24"/>
                  </a:lnTo>
                  <a:lnTo>
                    <a:pt x="4" y="31"/>
                  </a:lnTo>
                  <a:lnTo>
                    <a:pt x="7" y="41"/>
                  </a:lnTo>
                  <a:lnTo>
                    <a:pt x="4" y="53"/>
                  </a:lnTo>
                  <a:lnTo>
                    <a:pt x="2" y="62"/>
                  </a:lnTo>
                  <a:lnTo>
                    <a:pt x="0" y="69"/>
                  </a:lnTo>
                  <a:lnTo>
                    <a:pt x="0" y="81"/>
                  </a:lnTo>
                  <a:lnTo>
                    <a:pt x="0" y="115"/>
                  </a:lnTo>
                  <a:lnTo>
                    <a:pt x="14" y="115"/>
                  </a:lnTo>
                  <a:lnTo>
                    <a:pt x="26" y="122"/>
                  </a:lnTo>
                  <a:lnTo>
                    <a:pt x="56" y="136"/>
                  </a:lnTo>
                  <a:lnTo>
                    <a:pt x="73" y="138"/>
                  </a:lnTo>
                  <a:lnTo>
                    <a:pt x="102" y="138"/>
                  </a:lnTo>
                  <a:lnTo>
                    <a:pt x="110" y="117"/>
                  </a:lnTo>
                  <a:lnTo>
                    <a:pt x="112" y="100"/>
                  </a:lnTo>
                  <a:lnTo>
                    <a:pt x="122" y="86"/>
                  </a:lnTo>
                  <a:lnTo>
                    <a:pt x="132" y="79"/>
                  </a:lnTo>
                  <a:lnTo>
                    <a:pt x="139" y="79"/>
                  </a:lnTo>
                  <a:lnTo>
                    <a:pt x="144" y="81"/>
                  </a:lnTo>
                  <a:lnTo>
                    <a:pt x="151" y="81"/>
                  </a:lnTo>
                  <a:lnTo>
                    <a:pt x="161" y="74"/>
                  </a:lnTo>
                  <a:lnTo>
                    <a:pt x="168" y="53"/>
                  </a:lnTo>
                  <a:lnTo>
                    <a:pt x="171" y="26"/>
                  </a:lnTo>
                  <a:lnTo>
                    <a:pt x="171" y="10"/>
                  </a:lnTo>
                  <a:lnTo>
                    <a:pt x="17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3" name="Freeform 24"/>
            <p:cNvSpPr>
              <a:spLocks/>
            </p:cNvSpPr>
            <p:nvPr userDrawn="1"/>
          </p:nvSpPr>
          <p:spPr bwMode="auto">
            <a:xfrm>
              <a:off x="6861232" y="2678572"/>
              <a:ext cx="228210" cy="553880"/>
            </a:xfrm>
            <a:custGeom>
              <a:avLst/>
              <a:gdLst>
                <a:gd name="T0" fmla="*/ 42120 w 62"/>
                <a:gd name="T1" fmla="*/ 180975 h 155"/>
                <a:gd name="T2" fmla="*/ 44527 w 62"/>
                <a:gd name="T3" fmla="*/ 162294 h 155"/>
                <a:gd name="T4" fmla="*/ 48137 w 62"/>
                <a:gd name="T5" fmla="*/ 150618 h 155"/>
                <a:gd name="T6" fmla="*/ 50544 w 62"/>
                <a:gd name="T7" fmla="*/ 142445 h 155"/>
                <a:gd name="T8" fmla="*/ 64986 w 62"/>
                <a:gd name="T9" fmla="*/ 131937 h 155"/>
                <a:gd name="T10" fmla="*/ 64986 w 62"/>
                <a:gd name="T11" fmla="*/ 100412 h 155"/>
                <a:gd name="T12" fmla="*/ 68596 w 62"/>
                <a:gd name="T13" fmla="*/ 75893 h 155"/>
                <a:gd name="T14" fmla="*/ 71003 w 62"/>
                <a:gd name="T15" fmla="*/ 67720 h 155"/>
                <a:gd name="T16" fmla="*/ 74613 w 62"/>
                <a:gd name="T17" fmla="*/ 61882 h 155"/>
                <a:gd name="T18" fmla="*/ 68596 w 62"/>
                <a:gd name="T19" fmla="*/ 45536 h 155"/>
                <a:gd name="T20" fmla="*/ 62579 w 62"/>
                <a:gd name="T21" fmla="*/ 19849 h 155"/>
                <a:gd name="T22" fmla="*/ 24069 w 62"/>
                <a:gd name="T23" fmla="*/ 23352 h 155"/>
                <a:gd name="T24" fmla="*/ 18052 w 62"/>
                <a:gd name="T25" fmla="*/ 11676 h 155"/>
                <a:gd name="T26" fmla="*/ 9627 w 62"/>
                <a:gd name="T27" fmla="*/ 3503 h 155"/>
                <a:gd name="T28" fmla="*/ 0 w 62"/>
                <a:gd name="T29" fmla="*/ 0 h 155"/>
                <a:gd name="T30" fmla="*/ 42120 w 62"/>
                <a:gd name="T31" fmla="*/ 180975 h 1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2"/>
                <a:gd name="T49" fmla="*/ 0 h 155"/>
                <a:gd name="T50" fmla="*/ 62 w 62"/>
                <a:gd name="T51" fmla="*/ 155 h 1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2" h="155">
                  <a:moveTo>
                    <a:pt x="35" y="155"/>
                  </a:moveTo>
                  <a:lnTo>
                    <a:pt x="37" y="139"/>
                  </a:lnTo>
                  <a:lnTo>
                    <a:pt x="40" y="129"/>
                  </a:lnTo>
                  <a:lnTo>
                    <a:pt x="42" y="122"/>
                  </a:lnTo>
                  <a:lnTo>
                    <a:pt x="54" y="113"/>
                  </a:lnTo>
                  <a:lnTo>
                    <a:pt x="54" y="86"/>
                  </a:lnTo>
                  <a:lnTo>
                    <a:pt x="57" y="65"/>
                  </a:lnTo>
                  <a:lnTo>
                    <a:pt x="59" y="58"/>
                  </a:lnTo>
                  <a:lnTo>
                    <a:pt x="62" y="53"/>
                  </a:lnTo>
                  <a:lnTo>
                    <a:pt x="57" y="39"/>
                  </a:lnTo>
                  <a:lnTo>
                    <a:pt x="52" y="17"/>
                  </a:lnTo>
                  <a:lnTo>
                    <a:pt x="20" y="20"/>
                  </a:lnTo>
                  <a:lnTo>
                    <a:pt x="15" y="10"/>
                  </a:lnTo>
                  <a:lnTo>
                    <a:pt x="8" y="3"/>
                  </a:lnTo>
                  <a:lnTo>
                    <a:pt x="0" y="0"/>
                  </a:lnTo>
                  <a:lnTo>
                    <a:pt x="35" y="15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4" name="Freeform 25"/>
            <p:cNvSpPr>
              <a:spLocks/>
            </p:cNvSpPr>
            <p:nvPr userDrawn="1"/>
          </p:nvSpPr>
          <p:spPr bwMode="auto">
            <a:xfrm>
              <a:off x="6861232" y="2678572"/>
              <a:ext cx="228210" cy="553880"/>
            </a:xfrm>
            <a:custGeom>
              <a:avLst/>
              <a:gdLst>
                <a:gd name="T0" fmla="*/ 42120 w 62"/>
                <a:gd name="T1" fmla="*/ 180975 h 155"/>
                <a:gd name="T2" fmla="*/ 44527 w 62"/>
                <a:gd name="T3" fmla="*/ 162294 h 155"/>
                <a:gd name="T4" fmla="*/ 48137 w 62"/>
                <a:gd name="T5" fmla="*/ 150618 h 155"/>
                <a:gd name="T6" fmla="*/ 50544 w 62"/>
                <a:gd name="T7" fmla="*/ 142445 h 155"/>
                <a:gd name="T8" fmla="*/ 64986 w 62"/>
                <a:gd name="T9" fmla="*/ 131937 h 155"/>
                <a:gd name="T10" fmla="*/ 64986 w 62"/>
                <a:gd name="T11" fmla="*/ 100412 h 155"/>
                <a:gd name="T12" fmla="*/ 68596 w 62"/>
                <a:gd name="T13" fmla="*/ 75893 h 155"/>
                <a:gd name="T14" fmla="*/ 71003 w 62"/>
                <a:gd name="T15" fmla="*/ 67720 h 155"/>
                <a:gd name="T16" fmla="*/ 74613 w 62"/>
                <a:gd name="T17" fmla="*/ 61882 h 155"/>
                <a:gd name="T18" fmla="*/ 68596 w 62"/>
                <a:gd name="T19" fmla="*/ 45536 h 155"/>
                <a:gd name="T20" fmla="*/ 62579 w 62"/>
                <a:gd name="T21" fmla="*/ 19849 h 155"/>
                <a:gd name="T22" fmla="*/ 24069 w 62"/>
                <a:gd name="T23" fmla="*/ 23352 h 155"/>
                <a:gd name="T24" fmla="*/ 18052 w 62"/>
                <a:gd name="T25" fmla="*/ 11676 h 155"/>
                <a:gd name="T26" fmla="*/ 9627 w 62"/>
                <a:gd name="T27" fmla="*/ 3503 h 155"/>
                <a:gd name="T28" fmla="*/ 0 w 62"/>
                <a:gd name="T29" fmla="*/ 0 h 1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155"/>
                <a:gd name="T47" fmla="*/ 62 w 62"/>
                <a:gd name="T48" fmla="*/ 155 h 1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155">
                  <a:moveTo>
                    <a:pt x="35" y="155"/>
                  </a:moveTo>
                  <a:lnTo>
                    <a:pt x="37" y="139"/>
                  </a:lnTo>
                  <a:lnTo>
                    <a:pt x="40" y="129"/>
                  </a:lnTo>
                  <a:lnTo>
                    <a:pt x="42" y="122"/>
                  </a:lnTo>
                  <a:lnTo>
                    <a:pt x="54" y="113"/>
                  </a:lnTo>
                  <a:lnTo>
                    <a:pt x="54" y="86"/>
                  </a:lnTo>
                  <a:lnTo>
                    <a:pt x="57" y="65"/>
                  </a:lnTo>
                  <a:lnTo>
                    <a:pt x="59" y="58"/>
                  </a:lnTo>
                  <a:lnTo>
                    <a:pt x="62" y="53"/>
                  </a:lnTo>
                  <a:lnTo>
                    <a:pt x="57" y="39"/>
                  </a:lnTo>
                  <a:lnTo>
                    <a:pt x="52" y="17"/>
                  </a:lnTo>
                  <a:lnTo>
                    <a:pt x="20" y="20"/>
                  </a:lnTo>
                  <a:lnTo>
                    <a:pt x="15" y="10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5" name="Freeform 26"/>
            <p:cNvSpPr>
              <a:spLocks/>
            </p:cNvSpPr>
            <p:nvPr userDrawn="1"/>
          </p:nvSpPr>
          <p:spPr bwMode="auto">
            <a:xfrm>
              <a:off x="6861232" y="2678572"/>
              <a:ext cx="228210" cy="553880"/>
            </a:xfrm>
            <a:custGeom>
              <a:avLst/>
              <a:gdLst>
                <a:gd name="T0" fmla="*/ 42120 w 62"/>
                <a:gd name="T1" fmla="*/ 180975 h 155"/>
                <a:gd name="T2" fmla="*/ 44527 w 62"/>
                <a:gd name="T3" fmla="*/ 162294 h 155"/>
                <a:gd name="T4" fmla="*/ 48137 w 62"/>
                <a:gd name="T5" fmla="*/ 150618 h 155"/>
                <a:gd name="T6" fmla="*/ 50544 w 62"/>
                <a:gd name="T7" fmla="*/ 142445 h 155"/>
                <a:gd name="T8" fmla="*/ 64986 w 62"/>
                <a:gd name="T9" fmla="*/ 131937 h 155"/>
                <a:gd name="T10" fmla="*/ 64986 w 62"/>
                <a:gd name="T11" fmla="*/ 100412 h 155"/>
                <a:gd name="T12" fmla="*/ 68596 w 62"/>
                <a:gd name="T13" fmla="*/ 75893 h 155"/>
                <a:gd name="T14" fmla="*/ 71003 w 62"/>
                <a:gd name="T15" fmla="*/ 67720 h 155"/>
                <a:gd name="T16" fmla="*/ 74613 w 62"/>
                <a:gd name="T17" fmla="*/ 61882 h 155"/>
                <a:gd name="T18" fmla="*/ 68596 w 62"/>
                <a:gd name="T19" fmla="*/ 45536 h 155"/>
                <a:gd name="T20" fmla="*/ 62579 w 62"/>
                <a:gd name="T21" fmla="*/ 19849 h 155"/>
                <a:gd name="T22" fmla="*/ 24069 w 62"/>
                <a:gd name="T23" fmla="*/ 23352 h 155"/>
                <a:gd name="T24" fmla="*/ 18052 w 62"/>
                <a:gd name="T25" fmla="*/ 11676 h 155"/>
                <a:gd name="T26" fmla="*/ 9627 w 62"/>
                <a:gd name="T27" fmla="*/ 3503 h 155"/>
                <a:gd name="T28" fmla="*/ 0 w 62"/>
                <a:gd name="T29" fmla="*/ 0 h 1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155"/>
                <a:gd name="T47" fmla="*/ 62 w 62"/>
                <a:gd name="T48" fmla="*/ 155 h 1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155">
                  <a:moveTo>
                    <a:pt x="35" y="155"/>
                  </a:moveTo>
                  <a:lnTo>
                    <a:pt x="37" y="139"/>
                  </a:lnTo>
                  <a:lnTo>
                    <a:pt x="40" y="129"/>
                  </a:lnTo>
                  <a:lnTo>
                    <a:pt x="42" y="122"/>
                  </a:lnTo>
                  <a:lnTo>
                    <a:pt x="54" y="113"/>
                  </a:lnTo>
                  <a:lnTo>
                    <a:pt x="54" y="86"/>
                  </a:lnTo>
                  <a:lnTo>
                    <a:pt x="57" y="65"/>
                  </a:lnTo>
                  <a:lnTo>
                    <a:pt x="59" y="58"/>
                  </a:lnTo>
                  <a:lnTo>
                    <a:pt x="62" y="53"/>
                  </a:lnTo>
                  <a:lnTo>
                    <a:pt x="57" y="39"/>
                  </a:lnTo>
                  <a:lnTo>
                    <a:pt x="52" y="17"/>
                  </a:lnTo>
                  <a:lnTo>
                    <a:pt x="20" y="20"/>
                  </a:lnTo>
                  <a:lnTo>
                    <a:pt x="15" y="10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6" name="Freeform 27"/>
            <p:cNvSpPr>
              <a:spLocks/>
            </p:cNvSpPr>
            <p:nvPr userDrawn="1"/>
          </p:nvSpPr>
          <p:spPr bwMode="auto">
            <a:xfrm>
              <a:off x="6137764" y="2678572"/>
              <a:ext cx="951679" cy="675347"/>
            </a:xfrm>
            <a:custGeom>
              <a:avLst/>
              <a:gdLst>
                <a:gd name="T0" fmla="*/ 230969 w 260"/>
                <a:gd name="T1" fmla="*/ 0 h 189"/>
                <a:gd name="T2" fmla="*/ 135231 w 260"/>
                <a:gd name="T3" fmla="*/ 50204 h 189"/>
                <a:gd name="T4" fmla="*/ 88558 w 260"/>
                <a:gd name="T5" fmla="*/ 59544 h 189"/>
                <a:gd name="T6" fmla="*/ 82574 w 260"/>
                <a:gd name="T7" fmla="*/ 98072 h 189"/>
                <a:gd name="T8" fmla="*/ 73001 w 260"/>
                <a:gd name="T9" fmla="*/ 128428 h 189"/>
                <a:gd name="T10" fmla="*/ 68214 w 260"/>
                <a:gd name="T11" fmla="*/ 144774 h 189"/>
                <a:gd name="T12" fmla="*/ 56246 w 260"/>
                <a:gd name="T13" fmla="*/ 158784 h 189"/>
                <a:gd name="T14" fmla="*/ 46672 w 260"/>
                <a:gd name="T15" fmla="*/ 162287 h 189"/>
                <a:gd name="T16" fmla="*/ 29918 w 260"/>
                <a:gd name="T17" fmla="*/ 168124 h 189"/>
                <a:gd name="T18" fmla="*/ 5984 w 260"/>
                <a:gd name="T19" fmla="*/ 168124 h 189"/>
                <a:gd name="T20" fmla="*/ 0 w 260"/>
                <a:gd name="T21" fmla="*/ 172794 h 189"/>
                <a:gd name="T22" fmla="*/ 9574 w 260"/>
                <a:gd name="T23" fmla="*/ 186805 h 189"/>
                <a:gd name="T24" fmla="*/ 11967 w 260"/>
                <a:gd name="T25" fmla="*/ 192642 h 189"/>
                <a:gd name="T26" fmla="*/ 20344 w 260"/>
                <a:gd name="T27" fmla="*/ 198480 h 189"/>
                <a:gd name="T28" fmla="*/ 23935 w 260"/>
                <a:gd name="T29" fmla="*/ 198480 h 189"/>
                <a:gd name="T30" fmla="*/ 23935 w 260"/>
                <a:gd name="T31" fmla="*/ 200815 h 189"/>
                <a:gd name="T32" fmla="*/ 23935 w 260"/>
                <a:gd name="T33" fmla="*/ 204318 h 189"/>
                <a:gd name="T34" fmla="*/ 38295 w 260"/>
                <a:gd name="T35" fmla="*/ 204318 h 189"/>
                <a:gd name="T36" fmla="*/ 40689 w 260"/>
                <a:gd name="T37" fmla="*/ 194977 h 189"/>
                <a:gd name="T38" fmla="*/ 62230 w 260"/>
                <a:gd name="T39" fmla="*/ 208988 h 189"/>
                <a:gd name="T40" fmla="*/ 70607 w 260"/>
                <a:gd name="T41" fmla="*/ 220663 h 189"/>
                <a:gd name="T42" fmla="*/ 78984 w 260"/>
                <a:gd name="T43" fmla="*/ 208988 h 189"/>
                <a:gd name="T44" fmla="*/ 90952 w 260"/>
                <a:gd name="T45" fmla="*/ 200815 h 189"/>
                <a:gd name="T46" fmla="*/ 108902 w 260"/>
                <a:gd name="T47" fmla="*/ 198480 h 189"/>
                <a:gd name="T48" fmla="*/ 125657 w 260"/>
                <a:gd name="T49" fmla="*/ 200815 h 189"/>
                <a:gd name="T50" fmla="*/ 137624 w 260"/>
                <a:gd name="T51" fmla="*/ 204318 h 189"/>
                <a:gd name="T52" fmla="*/ 149591 w 260"/>
                <a:gd name="T53" fmla="*/ 206653 h 189"/>
                <a:gd name="T54" fmla="*/ 155575 w 260"/>
                <a:gd name="T55" fmla="*/ 214825 h 189"/>
                <a:gd name="T56" fmla="*/ 163952 w 260"/>
                <a:gd name="T57" fmla="*/ 204318 h 189"/>
                <a:gd name="T58" fmla="*/ 175919 w 260"/>
                <a:gd name="T59" fmla="*/ 200815 h 189"/>
                <a:gd name="T60" fmla="*/ 187887 w 260"/>
                <a:gd name="T61" fmla="*/ 204318 h 189"/>
                <a:gd name="T62" fmla="*/ 193870 w 260"/>
                <a:gd name="T63" fmla="*/ 200815 h 189"/>
                <a:gd name="T64" fmla="*/ 204641 w 260"/>
                <a:gd name="T65" fmla="*/ 198480 h 189"/>
                <a:gd name="T66" fmla="*/ 222592 w 260"/>
                <a:gd name="T67" fmla="*/ 194977 h 189"/>
                <a:gd name="T68" fmla="*/ 228576 w 260"/>
                <a:gd name="T69" fmla="*/ 198480 h 189"/>
                <a:gd name="T70" fmla="*/ 236953 w 260"/>
                <a:gd name="T71" fmla="*/ 204318 h 189"/>
                <a:gd name="T72" fmla="*/ 252510 w 260"/>
                <a:gd name="T73" fmla="*/ 194977 h 189"/>
                <a:gd name="T74" fmla="*/ 263281 w 260"/>
                <a:gd name="T75" fmla="*/ 192642 h 189"/>
                <a:gd name="T76" fmla="*/ 275248 w 260"/>
                <a:gd name="T77" fmla="*/ 192642 h 189"/>
                <a:gd name="T78" fmla="*/ 281232 w 260"/>
                <a:gd name="T79" fmla="*/ 162287 h 189"/>
                <a:gd name="T80" fmla="*/ 284822 w 260"/>
                <a:gd name="T81" fmla="*/ 150611 h 189"/>
                <a:gd name="T82" fmla="*/ 287215 w 260"/>
                <a:gd name="T83" fmla="*/ 142439 h 189"/>
                <a:gd name="T84" fmla="*/ 301576 w 260"/>
                <a:gd name="T85" fmla="*/ 131931 h 189"/>
                <a:gd name="T86" fmla="*/ 301576 w 260"/>
                <a:gd name="T87" fmla="*/ 100408 h 189"/>
                <a:gd name="T88" fmla="*/ 305166 w 260"/>
                <a:gd name="T89" fmla="*/ 75889 h 189"/>
                <a:gd name="T90" fmla="*/ 307560 w 260"/>
                <a:gd name="T91" fmla="*/ 67717 h 189"/>
                <a:gd name="T92" fmla="*/ 311150 w 260"/>
                <a:gd name="T93" fmla="*/ 61879 h 189"/>
                <a:gd name="T94" fmla="*/ 305166 w 260"/>
                <a:gd name="T95" fmla="*/ 45534 h 189"/>
                <a:gd name="T96" fmla="*/ 299183 w 260"/>
                <a:gd name="T97" fmla="*/ 19848 h 189"/>
                <a:gd name="T98" fmla="*/ 260887 w 260"/>
                <a:gd name="T99" fmla="*/ 23351 h 189"/>
                <a:gd name="T100" fmla="*/ 252510 w 260"/>
                <a:gd name="T101" fmla="*/ 9340 h 189"/>
                <a:gd name="T102" fmla="*/ 242936 w 260"/>
                <a:gd name="T103" fmla="*/ 0 h 189"/>
                <a:gd name="T104" fmla="*/ 230969 w 260"/>
                <a:gd name="T105" fmla="*/ 0 h 1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0"/>
                <a:gd name="T160" fmla="*/ 0 h 189"/>
                <a:gd name="T161" fmla="*/ 260 w 260"/>
                <a:gd name="T162" fmla="*/ 189 h 1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0" h="189">
                  <a:moveTo>
                    <a:pt x="193" y="0"/>
                  </a:moveTo>
                  <a:lnTo>
                    <a:pt x="113" y="43"/>
                  </a:lnTo>
                  <a:lnTo>
                    <a:pt x="74" y="51"/>
                  </a:lnTo>
                  <a:lnTo>
                    <a:pt x="69" y="84"/>
                  </a:lnTo>
                  <a:lnTo>
                    <a:pt x="61" y="110"/>
                  </a:lnTo>
                  <a:lnTo>
                    <a:pt x="57" y="124"/>
                  </a:lnTo>
                  <a:lnTo>
                    <a:pt x="47" y="136"/>
                  </a:lnTo>
                  <a:lnTo>
                    <a:pt x="39" y="139"/>
                  </a:lnTo>
                  <a:lnTo>
                    <a:pt x="25" y="144"/>
                  </a:lnTo>
                  <a:lnTo>
                    <a:pt x="5" y="144"/>
                  </a:lnTo>
                  <a:lnTo>
                    <a:pt x="0" y="148"/>
                  </a:lnTo>
                  <a:lnTo>
                    <a:pt x="8" y="160"/>
                  </a:lnTo>
                  <a:lnTo>
                    <a:pt x="10" y="165"/>
                  </a:lnTo>
                  <a:lnTo>
                    <a:pt x="17" y="170"/>
                  </a:lnTo>
                  <a:lnTo>
                    <a:pt x="20" y="170"/>
                  </a:lnTo>
                  <a:lnTo>
                    <a:pt x="20" y="172"/>
                  </a:lnTo>
                  <a:lnTo>
                    <a:pt x="20" y="175"/>
                  </a:lnTo>
                  <a:lnTo>
                    <a:pt x="32" y="175"/>
                  </a:lnTo>
                  <a:lnTo>
                    <a:pt x="34" y="167"/>
                  </a:lnTo>
                  <a:lnTo>
                    <a:pt x="52" y="179"/>
                  </a:lnTo>
                  <a:lnTo>
                    <a:pt x="59" y="189"/>
                  </a:lnTo>
                  <a:lnTo>
                    <a:pt x="66" y="179"/>
                  </a:lnTo>
                  <a:lnTo>
                    <a:pt x="76" y="172"/>
                  </a:lnTo>
                  <a:lnTo>
                    <a:pt x="91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5" y="177"/>
                  </a:lnTo>
                  <a:lnTo>
                    <a:pt x="130" y="184"/>
                  </a:lnTo>
                  <a:lnTo>
                    <a:pt x="137" y="175"/>
                  </a:lnTo>
                  <a:lnTo>
                    <a:pt x="147" y="172"/>
                  </a:lnTo>
                  <a:lnTo>
                    <a:pt x="157" y="175"/>
                  </a:lnTo>
                  <a:lnTo>
                    <a:pt x="162" y="172"/>
                  </a:lnTo>
                  <a:lnTo>
                    <a:pt x="171" y="170"/>
                  </a:lnTo>
                  <a:lnTo>
                    <a:pt x="186" y="167"/>
                  </a:lnTo>
                  <a:lnTo>
                    <a:pt x="191" y="170"/>
                  </a:lnTo>
                  <a:lnTo>
                    <a:pt x="198" y="175"/>
                  </a:lnTo>
                  <a:lnTo>
                    <a:pt x="211" y="167"/>
                  </a:lnTo>
                  <a:lnTo>
                    <a:pt x="220" y="165"/>
                  </a:lnTo>
                  <a:lnTo>
                    <a:pt x="230" y="165"/>
                  </a:lnTo>
                  <a:lnTo>
                    <a:pt x="235" y="139"/>
                  </a:lnTo>
                  <a:lnTo>
                    <a:pt x="238" y="129"/>
                  </a:lnTo>
                  <a:lnTo>
                    <a:pt x="240" y="122"/>
                  </a:lnTo>
                  <a:lnTo>
                    <a:pt x="252" y="113"/>
                  </a:lnTo>
                  <a:lnTo>
                    <a:pt x="252" y="86"/>
                  </a:lnTo>
                  <a:lnTo>
                    <a:pt x="255" y="65"/>
                  </a:lnTo>
                  <a:lnTo>
                    <a:pt x="257" y="58"/>
                  </a:lnTo>
                  <a:lnTo>
                    <a:pt x="260" y="53"/>
                  </a:lnTo>
                  <a:lnTo>
                    <a:pt x="255" y="39"/>
                  </a:lnTo>
                  <a:lnTo>
                    <a:pt x="250" y="17"/>
                  </a:lnTo>
                  <a:lnTo>
                    <a:pt x="218" y="20"/>
                  </a:lnTo>
                  <a:lnTo>
                    <a:pt x="211" y="8"/>
                  </a:lnTo>
                  <a:lnTo>
                    <a:pt x="203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7" name="Freeform 28"/>
            <p:cNvSpPr>
              <a:spLocks/>
            </p:cNvSpPr>
            <p:nvPr userDrawn="1"/>
          </p:nvSpPr>
          <p:spPr bwMode="auto">
            <a:xfrm>
              <a:off x="6715566" y="3266464"/>
              <a:ext cx="378729" cy="612184"/>
            </a:xfrm>
            <a:custGeom>
              <a:avLst/>
              <a:gdLst>
                <a:gd name="T0" fmla="*/ 85355 w 103"/>
                <a:gd name="T1" fmla="*/ 0 h 172"/>
                <a:gd name="T2" fmla="*/ 82951 w 103"/>
                <a:gd name="T3" fmla="*/ 11629 h 172"/>
                <a:gd name="T4" fmla="*/ 82951 w 103"/>
                <a:gd name="T5" fmla="*/ 30236 h 172"/>
                <a:gd name="T6" fmla="*/ 79344 w 103"/>
                <a:gd name="T7" fmla="*/ 63961 h 172"/>
                <a:gd name="T8" fmla="*/ 70929 w 103"/>
                <a:gd name="T9" fmla="*/ 86057 h 172"/>
                <a:gd name="T10" fmla="*/ 58907 w 103"/>
                <a:gd name="T11" fmla="*/ 94198 h 172"/>
                <a:gd name="T12" fmla="*/ 50492 w 103"/>
                <a:gd name="T13" fmla="*/ 97687 h 172"/>
                <a:gd name="T14" fmla="*/ 44481 w 103"/>
                <a:gd name="T15" fmla="*/ 91872 h 172"/>
                <a:gd name="T16" fmla="*/ 36066 w 103"/>
                <a:gd name="T17" fmla="*/ 94198 h 172"/>
                <a:gd name="T18" fmla="*/ 24044 w 103"/>
                <a:gd name="T19" fmla="*/ 100013 h 172"/>
                <a:gd name="T20" fmla="*/ 12022 w 103"/>
                <a:gd name="T21" fmla="*/ 119782 h 172"/>
                <a:gd name="T22" fmla="*/ 9617 w 103"/>
                <a:gd name="T23" fmla="*/ 138389 h 172"/>
                <a:gd name="T24" fmla="*/ 0 w 103"/>
                <a:gd name="T25" fmla="*/ 160485 h 172"/>
                <a:gd name="T26" fmla="*/ 0 w 103"/>
                <a:gd name="T27" fmla="*/ 169789 h 172"/>
                <a:gd name="T28" fmla="*/ 3607 w 103"/>
                <a:gd name="T29" fmla="*/ 174440 h 172"/>
                <a:gd name="T30" fmla="*/ 12022 w 103"/>
                <a:gd name="T31" fmla="*/ 180255 h 172"/>
                <a:gd name="T32" fmla="*/ 20437 w 103"/>
                <a:gd name="T33" fmla="*/ 186070 h 172"/>
                <a:gd name="T34" fmla="*/ 24044 w 103"/>
                <a:gd name="T35" fmla="*/ 191884 h 172"/>
                <a:gd name="T36" fmla="*/ 24044 w 103"/>
                <a:gd name="T37" fmla="*/ 200025 h 172"/>
                <a:gd name="T38" fmla="*/ 62514 w 103"/>
                <a:gd name="T39" fmla="*/ 196536 h 172"/>
                <a:gd name="T40" fmla="*/ 123825 w 103"/>
                <a:gd name="T41" fmla="*/ 196536 h 172"/>
                <a:gd name="T42" fmla="*/ 123825 w 103"/>
                <a:gd name="T43" fmla="*/ 180255 h 172"/>
                <a:gd name="T44" fmla="*/ 109399 w 103"/>
                <a:gd name="T45" fmla="*/ 169789 h 172"/>
                <a:gd name="T46" fmla="*/ 97377 w 103"/>
                <a:gd name="T47" fmla="*/ 158159 h 172"/>
                <a:gd name="T48" fmla="*/ 94973 w 103"/>
                <a:gd name="T49" fmla="*/ 138389 h 172"/>
                <a:gd name="T50" fmla="*/ 88962 w 103"/>
                <a:gd name="T51" fmla="*/ 136064 h 172"/>
                <a:gd name="T52" fmla="*/ 94973 w 103"/>
                <a:gd name="T53" fmla="*/ 133738 h 172"/>
                <a:gd name="T54" fmla="*/ 99781 w 103"/>
                <a:gd name="T55" fmla="*/ 122108 h 172"/>
                <a:gd name="T56" fmla="*/ 103388 w 103"/>
                <a:gd name="T57" fmla="*/ 113968 h 172"/>
                <a:gd name="T58" fmla="*/ 97377 w 103"/>
                <a:gd name="T59" fmla="*/ 102338 h 172"/>
                <a:gd name="T60" fmla="*/ 91366 w 103"/>
                <a:gd name="T61" fmla="*/ 97687 h 172"/>
                <a:gd name="T62" fmla="*/ 88962 w 103"/>
                <a:gd name="T63" fmla="*/ 88383 h 172"/>
                <a:gd name="T64" fmla="*/ 88962 w 103"/>
                <a:gd name="T65" fmla="*/ 77917 h 172"/>
                <a:gd name="T66" fmla="*/ 99781 w 103"/>
                <a:gd name="T67" fmla="*/ 74428 h 172"/>
                <a:gd name="T68" fmla="*/ 109399 w 103"/>
                <a:gd name="T69" fmla="*/ 72102 h 172"/>
                <a:gd name="T70" fmla="*/ 111803 w 103"/>
                <a:gd name="T71" fmla="*/ 61636 h 172"/>
                <a:gd name="T72" fmla="*/ 103388 w 103"/>
                <a:gd name="T73" fmla="*/ 50006 h 172"/>
                <a:gd name="T74" fmla="*/ 99781 w 103"/>
                <a:gd name="T75" fmla="*/ 36051 h 172"/>
                <a:gd name="T76" fmla="*/ 103388 w 103"/>
                <a:gd name="T77" fmla="*/ 25585 h 172"/>
                <a:gd name="T78" fmla="*/ 103388 w 103"/>
                <a:gd name="T79" fmla="*/ 13955 h 172"/>
                <a:gd name="T80" fmla="*/ 99781 w 103"/>
                <a:gd name="T81" fmla="*/ 5815 h 172"/>
                <a:gd name="T82" fmla="*/ 94973 w 103"/>
                <a:gd name="T83" fmla="*/ 0 h 172"/>
                <a:gd name="T84" fmla="*/ 85355 w 103"/>
                <a:gd name="T85" fmla="*/ 0 h 1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"/>
                <a:gd name="T130" fmla="*/ 0 h 172"/>
                <a:gd name="T131" fmla="*/ 103 w 103"/>
                <a:gd name="T132" fmla="*/ 172 h 1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" h="172">
                  <a:moveTo>
                    <a:pt x="71" y="0"/>
                  </a:moveTo>
                  <a:lnTo>
                    <a:pt x="69" y="10"/>
                  </a:lnTo>
                  <a:lnTo>
                    <a:pt x="69" y="26"/>
                  </a:lnTo>
                  <a:lnTo>
                    <a:pt x="66" y="55"/>
                  </a:lnTo>
                  <a:lnTo>
                    <a:pt x="59" y="74"/>
                  </a:lnTo>
                  <a:lnTo>
                    <a:pt x="49" y="81"/>
                  </a:lnTo>
                  <a:lnTo>
                    <a:pt x="42" y="84"/>
                  </a:lnTo>
                  <a:lnTo>
                    <a:pt x="37" y="79"/>
                  </a:lnTo>
                  <a:lnTo>
                    <a:pt x="30" y="81"/>
                  </a:lnTo>
                  <a:lnTo>
                    <a:pt x="20" y="86"/>
                  </a:lnTo>
                  <a:lnTo>
                    <a:pt x="10" y="103"/>
                  </a:lnTo>
                  <a:lnTo>
                    <a:pt x="8" y="119"/>
                  </a:lnTo>
                  <a:lnTo>
                    <a:pt x="0" y="138"/>
                  </a:lnTo>
                  <a:lnTo>
                    <a:pt x="0" y="146"/>
                  </a:lnTo>
                  <a:lnTo>
                    <a:pt x="3" y="150"/>
                  </a:lnTo>
                  <a:lnTo>
                    <a:pt x="10" y="155"/>
                  </a:lnTo>
                  <a:lnTo>
                    <a:pt x="17" y="160"/>
                  </a:lnTo>
                  <a:lnTo>
                    <a:pt x="20" y="165"/>
                  </a:lnTo>
                  <a:lnTo>
                    <a:pt x="20" y="172"/>
                  </a:lnTo>
                  <a:lnTo>
                    <a:pt x="52" y="169"/>
                  </a:lnTo>
                  <a:lnTo>
                    <a:pt x="103" y="169"/>
                  </a:lnTo>
                  <a:lnTo>
                    <a:pt x="103" y="155"/>
                  </a:lnTo>
                  <a:lnTo>
                    <a:pt x="91" y="146"/>
                  </a:lnTo>
                  <a:lnTo>
                    <a:pt x="81" y="136"/>
                  </a:lnTo>
                  <a:lnTo>
                    <a:pt x="79" y="119"/>
                  </a:lnTo>
                  <a:lnTo>
                    <a:pt x="74" y="117"/>
                  </a:lnTo>
                  <a:lnTo>
                    <a:pt x="79" y="115"/>
                  </a:lnTo>
                  <a:lnTo>
                    <a:pt x="83" y="105"/>
                  </a:lnTo>
                  <a:lnTo>
                    <a:pt x="86" y="98"/>
                  </a:lnTo>
                  <a:lnTo>
                    <a:pt x="81" y="88"/>
                  </a:lnTo>
                  <a:lnTo>
                    <a:pt x="76" y="84"/>
                  </a:lnTo>
                  <a:lnTo>
                    <a:pt x="74" y="76"/>
                  </a:lnTo>
                  <a:lnTo>
                    <a:pt x="74" y="67"/>
                  </a:lnTo>
                  <a:lnTo>
                    <a:pt x="83" y="64"/>
                  </a:lnTo>
                  <a:lnTo>
                    <a:pt x="91" y="62"/>
                  </a:lnTo>
                  <a:lnTo>
                    <a:pt x="93" y="53"/>
                  </a:lnTo>
                  <a:lnTo>
                    <a:pt x="86" y="43"/>
                  </a:lnTo>
                  <a:lnTo>
                    <a:pt x="83" y="31"/>
                  </a:lnTo>
                  <a:lnTo>
                    <a:pt x="86" y="22"/>
                  </a:lnTo>
                  <a:lnTo>
                    <a:pt x="86" y="12"/>
                  </a:lnTo>
                  <a:lnTo>
                    <a:pt x="83" y="5"/>
                  </a:lnTo>
                  <a:lnTo>
                    <a:pt x="79" y="0"/>
                  </a:lnTo>
                  <a:lnTo>
                    <a:pt x="7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8" name="Freeform 29"/>
            <p:cNvSpPr>
              <a:spLocks/>
            </p:cNvSpPr>
            <p:nvPr userDrawn="1"/>
          </p:nvSpPr>
          <p:spPr bwMode="auto">
            <a:xfrm>
              <a:off x="6977763" y="2741736"/>
              <a:ext cx="538962" cy="879405"/>
            </a:xfrm>
            <a:custGeom>
              <a:avLst/>
              <a:gdLst>
                <a:gd name="T0" fmla="*/ 26018 w 149"/>
                <a:gd name="T1" fmla="*/ 0 h 248"/>
                <a:gd name="T2" fmla="*/ 176213 w 149"/>
                <a:gd name="T3" fmla="*/ 61407 h 248"/>
                <a:gd name="T4" fmla="*/ 176213 w 149"/>
                <a:gd name="T5" fmla="*/ 121655 h 248"/>
                <a:gd name="T6" fmla="*/ 162021 w 149"/>
                <a:gd name="T7" fmla="*/ 119338 h 248"/>
                <a:gd name="T8" fmla="*/ 153743 w 149"/>
                <a:gd name="T9" fmla="*/ 121655 h 248"/>
                <a:gd name="T10" fmla="*/ 150195 w 149"/>
                <a:gd name="T11" fmla="*/ 129765 h 248"/>
                <a:gd name="T12" fmla="*/ 145464 w 149"/>
                <a:gd name="T13" fmla="*/ 147144 h 248"/>
                <a:gd name="T14" fmla="*/ 139551 w 149"/>
                <a:gd name="T15" fmla="*/ 151779 h 248"/>
                <a:gd name="T16" fmla="*/ 136003 w 149"/>
                <a:gd name="T17" fmla="*/ 155255 h 248"/>
                <a:gd name="T18" fmla="*/ 136003 w 149"/>
                <a:gd name="T19" fmla="*/ 159889 h 248"/>
                <a:gd name="T20" fmla="*/ 139551 w 149"/>
                <a:gd name="T21" fmla="*/ 165682 h 248"/>
                <a:gd name="T22" fmla="*/ 136003 w 149"/>
                <a:gd name="T23" fmla="*/ 165682 h 248"/>
                <a:gd name="T24" fmla="*/ 141916 w 149"/>
                <a:gd name="T25" fmla="*/ 171475 h 248"/>
                <a:gd name="T26" fmla="*/ 145464 w 149"/>
                <a:gd name="T27" fmla="*/ 183062 h 248"/>
                <a:gd name="T28" fmla="*/ 141916 w 149"/>
                <a:gd name="T29" fmla="*/ 196965 h 248"/>
                <a:gd name="T30" fmla="*/ 141916 w 149"/>
                <a:gd name="T31" fmla="*/ 207392 h 248"/>
                <a:gd name="T32" fmla="*/ 153743 w 149"/>
                <a:gd name="T33" fmla="*/ 237516 h 248"/>
                <a:gd name="T34" fmla="*/ 139551 w 149"/>
                <a:gd name="T35" fmla="*/ 240992 h 248"/>
                <a:gd name="T36" fmla="*/ 127725 w 149"/>
                <a:gd name="T37" fmla="*/ 245627 h 248"/>
                <a:gd name="T38" fmla="*/ 121812 w 149"/>
                <a:gd name="T39" fmla="*/ 257213 h 248"/>
                <a:gd name="T40" fmla="*/ 118264 w 149"/>
                <a:gd name="T41" fmla="*/ 268799 h 248"/>
                <a:gd name="T42" fmla="*/ 109985 w 149"/>
                <a:gd name="T43" fmla="*/ 273434 h 248"/>
                <a:gd name="T44" fmla="*/ 95794 w 149"/>
                <a:gd name="T45" fmla="*/ 273434 h 248"/>
                <a:gd name="T46" fmla="*/ 89880 w 149"/>
                <a:gd name="T47" fmla="*/ 271116 h 248"/>
                <a:gd name="T48" fmla="*/ 83967 w 149"/>
                <a:gd name="T49" fmla="*/ 271116 h 248"/>
                <a:gd name="T50" fmla="*/ 81602 w 149"/>
                <a:gd name="T51" fmla="*/ 273434 h 248"/>
                <a:gd name="T52" fmla="*/ 63862 w 149"/>
                <a:gd name="T53" fmla="*/ 279227 h 248"/>
                <a:gd name="T54" fmla="*/ 17740 w 149"/>
                <a:gd name="T55" fmla="*/ 287337 h 248"/>
                <a:gd name="T56" fmla="*/ 14192 w 149"/>
                <a:gd name="T57" fmla="*/ 281544 h 248"/>
                <a:gd name="T58" fmla="*/ 11826 w 149"/>
                <a:gd name="T59" fmla="*/ 276909 h 248"/>
                <a:gd name="T60" fmla="*/ 9461 w 149"/>
                <a:gd name="T61" fmla="*/ 271116 h 248"/>
                <a:gd name="T62" fmla="*/ 3548 w 149"/>
                <a:gd name="T63" fmla="*/ 265323 h 248"/>
                <a:gd name="T64" fmla="*/ 3548 w 149"/>
                <a:gd name="T65" fmla="*/ 249103 h 248"/>
                <a:gd name="T66" fmla="*/ 14192 w 149"/>
                <a:gd name="T67" fmla="*/ 249103 h 248"/>
                <a:gd name="T68" fmla="*/ 20105 w 149"/>
                <a:gd name="T69" fmla="*/ 245627 h 248"/>
                <a:gd name="T70" fmla="*/ 26018 w 149"/>
                <a:gd name="T71" fmla="*/ 237516 h 248"/>
                <a:gd name="T72" fmla="*/ 17740 w 149"/>
                <a:gd name="T73" fmla="*/ 218979 h 248"/>
                <a:gd name="T74" fmla="*/ 14192 w 149"/>
                <a:gd name="T75" fmla="*/ 207392 h 248"/>
                <a:gd name="T76" fmla="*/ 17740 w 149"/>
                <a:gd name="T77" fmla="*/ 199282 h 248"/>
                <a:gd name="T78" fmla="*/ 17740 w 149"/>
                <a:gd name="T79" fmla="*/ 185379 h 248"/>
                <a:gd name="T80" fmla="*/ 11826 w 149"/>
                <a:gd name="T81" fmla="*/ 177268 h 248"/>
                <a:gd name="T82" fmla="*/ 9461 w 149"/>
                <a:gd name="T83" fmla="*/ 173793 h 248"/>
                <a:gd name="T84" fmla="*/ 0 w 149"/>
                <a:gd name="T85" fmla="*/ 171475 h 248"/>
                <a:gd name="T86" fmla="*/ 5913 w 149"/>
                <a:gd name="T87" fmla="*/ 141351 h 248"/>
                <a:gd name="T88" fmla="*/ 5913 w 149"/>
                <a:gd name="T89" fmla="*/ 129765 h 248"/>
                <a:gd name="T90" fmla="*/ 11826 w 149"/>
                <a:gd name="T91" fmla="*/ 121655 h 248"/>
                <a:gd name="T92" fmla="*/ 26018 w 149"/>
                <a:gd name="T93" fmla="*/ 111227 h 248"/>
                <a:gd name="T94" fmla="*/ 23653 w 149"/>
                <a:gd name="T95" fmla="*/ 77627 h 248"/>
                <a:gd name="T96" fmla="*/ 29566 w 149"/>
                <a:gd name="T97" fmla="*/ 55614 h 248"/>
                <a:gd name="T98" fmla="*/ 31931 w 149"/>
                <a:gd name="T99" fmla="*/ 47503 h 248"/>
                <a:gd name="T100" fmla="*/ 35479 w 149"/>
                <a:gd name="T101" fmla="*/ 41710 h 248"/>
                <a:gd name="T102" fmla="*/ 29566 w 149"/>
                <a:gd name="T103" fmla="*/ 27807 h 248"/>
                <a:gd name="T104" fmla="*/ 26018 w 149"/>
                <a:gd name="T105" fmla="*/ 13903 h 248"/>
                <a:gd name="T106" fmla="*/ 26018 w 149"/>
                <a:gd name="T107" fmla="*/ 0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"/>
                <a:gd name="T163" fmla="*/ 0 h 248"/>
                <a:gd name="T164" fmla="*/ 149 w 149"/>
                <a:gd name="T165" fmla="*/ 248 h 2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" h="248">
                  <a:moveTo>
                    <a:pt x="22" y="0"/>
                  </a:moveTo>
                  <a:lnTo>
                    <a:pt x="149" y="53"/>
                  </a:lnTo>
                  <a:lnTo>
                    <a:pt x="149" y="105"/>
                  </a:lnTo>
                  <a:lnTo>
                    <a:pt x="137" y="103"/>
                  </a:lnTo>
                  <a:lnTo>
                    <a:pt x="130" y="105"/>
                  </a:lnTo>
                  <a:lnTo>
                    <a:pt x="127" y="112"/>
                  </a:lnTo>
                  <a:lnTo>
                    <a:pt x="123" y="127"/>
                  </a:lnTo>
                  <a:lnTo>
                    <a:pt x="118" y="131"/>
                  </a:lnTo>
                  <a:lnTo>
                    <a:pt x="115" y="134"/>
                  </a:lnTo>
                  <a:lnTo>
                    <a:pt x="115" y="138"/>
                  </a:lnTo>
                  <a:lnTo>
                    <a:pt x="118" y="143"/>
                  </a:lnTo>
                  <a:lnTo>
                    <a:pt x="115" y="143"/>
                  </a:lnTo>
                  <a:lnTo>
                    <a:pt x="120" y="148"/>
                  </a:lnTo>
                  <a:lnTo>
                    <a:pt x="123" y="158"/>
                  </a:lnTo>
                  <a:lnTo>
                    <a:pt x="120" y="170"/>
                  </a:lnTo>
                  <a:lnTo>
                    <a:pt x="120" y="179"/>
                  </a:lnTo>
                  <a:lnTo>
                    <a:pt x="130" y="205"/>
                  </a:lnTo>
                  <a:lnTo>
                    <a:pt x="118" y="208"/>
                  </a:lnTo>
                  <a:lnTo>
                    <a:pt x="108" y="212"/>
                  </a:lnTo>
                  <a:lnTo>
                    <a:pt x="103" y="222"/>
                  </a:lnTo>
                  <a:lnTo>
                    <a:pt x="100" y="232"/>
                  </a:lnTo>
                  <a:lnTo>
                    <a:pt x="93" y="236"/>
                  </a:lnTo>
                  <a:lnTo>
                    <a:pt x="81" y="236"/>
                  </a:lnTo>
                  <a:lnTo>
                    <a:pt x="76" y="234"/>
                  </a:lnTo>
                  <a:lnTo>
                    <a:pt x="71" y="234"/>
                  </a:lnTo>
                  <a:lnTo>
                    <a:pt x="69" y="236"/>
                  </a:lnTo>
                  <a:lnTo>
                    <a:pt x="54" y="241"/>
                  </a:lnTo>
                  <a:lnTo>
                    <a:pt x="15" y="248"/>
                  </a:lnTo>
                  <a:lnTo>
                    <a:pt x="12" y="243"/>
                  </a:lnTo>
                  <a:lnTo>
                    <a:pt x="10" y="239"/>
                  </a:lnTo>
                  <a:lnTo>
                    <a:pt x="8" y="234"/>
                  </a:lnTo>
                  <a:lnTo>
                    <a:pt x="3" y="229"/>
                  </a:lnTo>
                  <a:lnTo>
                    <a:pt x="3" y="215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2" y="205"/>
                  </a:lnTo>
                  <a:lnTo>
                    <a:pt x="15" y="189"/>
                  </a:lnTo>
                  <a:lnTo>
                    <a:pt x="12" y="179"/>
                  </a:lnTo>
                  <a:lnTo>
                    <a:pt x="15" y="172"/>
                  </a:lnTo>
                  <a:lnTo>
                    <a:pt x="15" y="160"/>
                  </a:lnTo>
                  <a:lnTo>
                    <a:pt x="10" y="153"/>
                  </a:lnTo>
                  <a:lnTo>
                    <a:pt x="8" y="150"/>
                  </a:lnTo>
                  <a:lnTo>
                    <a:pt x="0" y="148"/>
                  </a:lnTo>
                  <a:lnTo>
                    <a:pt x="5" y="122"/>
                  </a:lnTo>
                  <a:lnTo>
                    <a:pt x="5" y="112"/>
                  </a:lnTo>
                  <a:lnTo>
                    <a:pt x="10" y="105"/>
                  </a:lnTo>
                  <a:lnTo>
                    <a:pt x="22" y="96"/>
                  </a:lnTo>
                  <a:lnTo>
                    <a:pt x="20" y="67"/>
                  </a:lnTo>
                  <a:lnTo>
                    <a:pt x="25" y="48"/>
                  </a:lnTo>
                  <a:lnTo>
                    <a:pt x="27" y="41"/>
                  </a:lnTo>
                  <a:lnTo>
                    <a:pt x="30" y="36"/>
                  </a:lnTo>
                  <a:lnTo>
                    <a:pt x="25" y="24"/>
                  </a:lnTo>
                  <a:lnTo>
                    <a:pt x="22" y="12"/>
                  </a:lnTo>
                  <a:lnTo>
                    <a:pt x="2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9" name="Freeform 30"/>
            <p:cNvSpPr>
              <a:spLocks/>
            </p:cNvSpPr>
            <p:nvPr userDrawn="1"/>
          </p:nvSpPr>
          <p:spPr bwMode="auto">
            <a:xfrm>
              <a:off x="7395336" y="2766027"/>
              <a:ext cx="956535" cy="1034883"/>
            </a:xfrm>
            <a:custGeom>
              <a:avLst/>
              <a:gdLst>
                <a:gd name="T0" fmla="*/ 272154 w 262"/>
                <a:gd name="T1" fmla="*/ 0 h 291"/>
                <a:gd name="T2" fmla="*/ 260217 w 262"/>
                <a:gd name="T3" fmla="*/ 13944 h 291"/>
                <a:gd name="T4" fmla="*/ 248281 w 262"/>
                <a:gd name="T5" fmla="*/ 22078 h 291"/>
                <a:gd name="T6" fmla="*/ 230376 w 262"/>
                <a:gd name="T7" fmla="*/ 27888 h 291"/>
                <a:gd name="T8" fmla="*/ 44165 w 262"/>
                <a:gd name="T9" fmla="*/ 27888 h 291"/>
                <a:gd name="T10" fmla="*/ 40584 w 262"/>
                <a:gd name="T11" fmla="*/ 113875 h 291"/>
                <a:gd name="T12" fmla="*/ 29841 w 262"/>
                <a:gd name="T13" fmla="*/ 111551 h 291"/>
                <a:gd name="T14" fmla="*/ 20292 w 262"/>
                <a:gd name="T15" fmla="*/ 113875 h 291"/>
                <a:gd name="T16" fmla="*/ 14324 w 262"/>
                <a:gd name="T17" fmla="*/ 122009 h 291"/>
                <a:gd name="T18" fmla="*/ 11937 w 262"/>
                <a:gd name="T19" fmla="*/ 135952 h 291"/>
                <a:gd name="T20" fmla="*/ 5968 w 262"/>
                <a:gd name="T21" fmla="*/ 141762 h 291"/>
                <a:gd name="T22" fmla="*/ 0 w 262"/>
                <a:gd name="T23" fmla="*/ 149896 h 291"/>
                <a:gd name="T24" fmla="*/ 9549 w 262"/>
                <a:gd name="T25" fmla="*/ 163840 h 291"/>
                <a:gd name="T26" fmla="*/ 9549 w 262"/>
                <a:gd name="T27" fmla="*/ 169650 h 291"/>
                <a:gd name="T28" fmla="*/ 11937 w 262"/>
                <a:gd name="T29" fmla="*/ 177784 h 291"/>
                <a:gd name="T30" fmla="*/ 9549 w 262"/>
                <a:gd name="T31" fmla="*/ 185918 h 291"/>
                <a:gd name="T32" fmla="*/ 9549 w 262"/>
                <a:gd name="T33" fmla="*/ 205672 h 291"/>
                <a:gd name="T34" fmla="*/ 17905 w 262"/>
                <a:gd name="T35" fmla="*/ 230073 h 291"/>
                <a:gd name="T36" fmla="*/ 29841 w 262"/>
                <a:gd name="T37" fmla="*/ 244017 h 291"/>
                <a:gd name="T38" fmla="*/ 44165 w 262"/>
                <a:gd name="T39" fmla="*/ 263771 h 291"/>
                <a:gd name="T40" fmla="*/ 62070 w 262"/>
                <a:gd name="T41" fmla="*/ 283525 h 291"/>
                <a:gd name="T42" fmla="*/ 78781 w 262"/>
                <a:gd name="T43" fmla="*/ 307926 h 291"/>
                <a:gd name="T44" fmla="*/ 88331 w 262"/>
                <a:gd name="T45" fmla="*/ 319546 h 291"/>
                <a:gd name="T46" fmla="*/ 99073 w 262"/>
                <a:gd name="T47" fmla="*/ 324194 h 291"/>
                <a:gd name="T48" fmla="*/ 111010 w 262"/>
                <a:gd name="T49" fmla="*/ 324194 h 291"/>
                <a:gd name="T50" fmla="*/ 116978 w 262"/>
                <a:gd name="T51" fmla="*/ 327680 h 291"/>
                <a:gd name="T52" fmla="*/ 128915 w 262"/>
                <a:gd name="T53" fmla="*/ 338138 h 291"/>
                <a:gd name="T54" fmla="*/ 145626 w 262"/>
                <a:gd name="T55" fmla="*/ 338138 h 291"/>
                <a:gd name="T56" fmla="*/ 175467 w 262"/>
                <a:gd name="T57" fmla="*/ 338138 h 291"/>
                <a:gd name="T58" fmla="*/ 219633 w 262"/>
                <a:gd name="T59" fmla="*/ 335814 h 291"/>
                <a:gd name="T60" fmla="*/ 251861 w 262"/>
                <a:gd name="T61" fmla="*/ 330004 h 291"/>
                <a:gd name="T62" fmla="*/ 260217 w 262"/>
                <a:gd name="T63" fmla="*/ 327680 h 291"/>
                <a:gd name="T64" fmla="*/ 266185 w 262"/>
                <a:gd name="T65" fmla="*/ 324194 h 291"/>
                <a:gd name="T66" fmla="*/ 260217 w 262"/>
                <a:gd name="T67" fmla="*/ 302116 h 291"/>
                <a:gd name="T68" fmla="*/ 248281 w 262"/>
                <a:gd name="T69" fmla="*/ 283525 h 291"/>
                <a:gd name="T70" fmla="*/ 236344 w 262"/>
                <a:gd name="T71" fmla="*/ 269581 h 291"/>
                <a:gd name="T72" fmla="*/ 225601 w 262"/>
                <a:gd name="T73" fmla="*/ 263771 h 291"/>
                <a:gd name="T74" fmla="*/ 219633 w 262"/>
                <a:gd name="T75" fmla="*/ 257961 h 291"/>
                <a:gd name="T76" fmla="*/ 219633 w 262"/>
                <a:gd name="T77" fmla="*/ 252151 h 291"/>
                <a:gd name="T78" fmla="*/ 225601 w 262"/>
                <a:gd name="T79" fmla="*/ 244017 h 291"/>
                <a:gd name="T80" fmla="*/ 225601 w 262"/>
                <a:gd name="T81" fmla="*/ 213805 h 291"/>
                <a:gd name="T82" fmla="*/ 227988 w 262"/>
                <a:gd name="T83" fmla="*/ 202186 h 291"/>
                <a:gd name="T84" fmla="*/ 239925 w 262"/>
                <a:gd name="T85" fmla="*/ 189404 h 291"/>
                <a:gd name="T86" fmla="*/ 251861 w 262"/>
                <a:gd name="T87" fmla="*/ 177784 h 291"/>
                <a:gd name="T88" fmla="*/ 262604 w 262"/>
                <a:gd name="T89" fmla="*/ 161516 h 291"/>
                <a:gd name="T90" fmla="*/ 268573 w 262"/>
                <a:gd name="T91" fmla="*/ 144086 h 291"/>
                <a:gd name="T92" fmla="*/ 272154 w 262"/>
                <a:gd name="T93" fmla="*/ 133628 h 291"/>
                <a:gd name="T94" fmla="*/ 280509 w 262"/>
                <a:gd name="T95" fmla="*/ 119685 h 291"/>
                <a:gd name="T96" fmla="*/ 294833 w 262"/>
                <a:gd name="T97" fmla="*/ 105741 h 291"/>
                <a:gd name="T98" fmla="*/ 306770 w 262"/>
                <a:gd name="T99" fmla="*/ 97607 h 291"/>
                <a:gd name="T100" fmla="*/ 312738 w 262"/>
                <a:gd name="T101" fmla="*/ 91797 h 291"/>
                <a:gd name="T102" fmla="*/ 292446 w 262"/>
                <a:gd name="T103" fmla="*/ 49965 h 291"/>
                <a:gd name="T104" fmla="*/ 288865 w 262"/>
                <a:gd name="T105" fmla="*/ 41832 h 291"/>
                <a:gd name="T106" fmla="*/ 286477 w 262"/>
                <a:gd name="T107" fmla="*/ 31374 h 291"/>
                <a:gd name="T108" fmla="*/ 286477 w 262"/>
                <a:gd name="T109" fmla="*/ 22078 h 291"/>
                <a:gd name="T110" fmla="*/ 274541 w 262"/>
                <a:gd name="T111" fmla="*/ 11620 h 291"/>
                <a:gd name="T112" fmla="*/ 272154 w 262"/>
                <a:gd name="T113" fmla="*/ 0 h 2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2"/>
                <a:gd name="T172" fmla="*/ 0 h 291"/>
                <a:gd name="T173" fmla="*/ 262 w 262"/>
                <a:gd name="T174" fmla="*/ 291 h 2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2" h="291">
                  <a:moveTo>
                    <a:pt x="228" y="0"/>
                  </a:moveTo>
                  <a:lnTo>
                    <a:pt x="218" y="12"/>
                  </a:lnTo>
                  <a:lnTo>
                    <a:pt x="208" y="19"/>
                  </a:lnTo>
                  <a:lnTo>
                    <a:pt x="193" y="24"/>
                  </a:lnTo>
                  <a:lnTo>
                    <a:pt x="37" y="24"/>
                  </a:lnTo>
                  <a:lnTo>
                    <a:pt x="34" y="98"/>
                  </a:lnTo>
                  <a:lnTo>
                    <a:pt x="25" y="96"/>
                  </a:lnTo>
                  <a:lnTo>
                    <a:pt x="17" y="98"/>
                  </a:lnTo>
                  <a:lnTo>
                    <a:pt x="12" y="105"/>
                  </a:lnTo>
                  <a:lnTo>
                    <a:pt x="10" y="117"/>
                  </a:lnTo>
                  <a:lnTo>
                    <a:pt x="5" y="122"/>
                  </a:lnTo>
                  <a:lnTo>
                    <a:pt x="0" y="129"/>
                  </a:lnTo>
                  <a:lnTo>
                    <a:pt x="8" y="141"/>
                  </a:lnTo>
                  <a:lnTo>
                    <a:pt x="8" y="146"/>
                  </a:lnTo>
                  <a:lnTo>
                    <a:pt x="10" y="153"/>
                  </a:lnTo>
                  <a:lnTo>
                    <a:pt x="8" y="160"/>
                  </a:lnTo>
                  <a:lnTo>
                    <a:pt x="8" y="177"/>
                  </a:lnTo>
                  <a:lnTo>
                    <a:pt x="15" y="198"/>
                  </a:lnTo>
                  <a:lnTo>
                    <a:pt x="25" y="210"/>
                  </a:lnTo>
                  <a:lnTo>
                    <a:pt x="37" y="227"/>
                  </a:lnTo>
                  <a:lnTo>
                    <a:pt x="52" y="244"/>
                  </a:lnTo>
                  <a:lnTo>
                    <a:pt x="66" y="265"/>
                  </a:lnTo>
                  <a:lnTo>
                    <a:pt x="74" y="275"/>
                  </a:lnTo>
                  <a:lnTo>
                    <a:pt x="83" y="279"/>
                  </a:lnTo>
                  <a:lnTo>
                    <a:pt x="93" y="279"/>
                  </a:lnTo>
                  <a:lnTo>
                    <a:pt x="98" y="282"/>
                  </a:lnTo>
                  <a:lnTo>
                    <a:pt x="108" y="291"/>
                  </a:lnTo>
                  <a:lnTo>
                    <a:pt x="122" y="291"/>
                  </a:lnTo>
                  <a:lnTo>
                    <a:pt x="147" y="291"/>
                  </a:lnTo>
                  <a:lnTo>
                    <a:pt x="184" y="289"/>
                  </a:lnTo>
                  <a:lnTo>
                    <a:pt x="211" y="284"/>
                  </a:lnTo>
                  <a:lnTo>
                    <a:pt x="218" y="282"/>
                  </a:lnTo>
                  <a:lnTo>
                    <a:pt x="223" y="279"/>
                  </a:lnTo>
                  <a:lnTo>
                    <a:pt x="218" y="260"/>
                  </a:lnTo>
                  <a:lnTo>
                    <a:pt x="208" y="244"/>
                  </a:lnTo>
                  <a:lnTo>
                    <a:pt x="198" y="232"/>
                  </a:lnTo>
                  <a:lnTo>
                    <a:pt x="189" y="227"/>
                  </a:lnTo>
                  <a:lnTo>
                    <a:pt x="184" y="222"/>
                  </a:lnTo>
                  <a:lnTo>
                    <a:pt x="184" y="217"/>
                  </a:lnTo>
                  <a:lnTo>
                    <a:pt x="189" y="210"/>
                  </a:lnTo>
                  <a:lnTo>
                    <a:pt x="189" y="184"/>
                  </a:lnTo>
                  <a:lnTo>
                    <a:pt x="191" y="174"/>
                  </a:lnTo>
                  <a:lnTo>
                    <a:pt x="201" y="163"/>
                  </a:lnTo>
                  <a:lnTo>
                    <a:pt x="211" y="153"/>
                  </a:lnTo>
                  <a:lnTo>
                    <a:pt x="220" y="139"/>
                  </a:lnTo>
                  <a:lnTo>
                    <a:pt x="225" y="124"/>
                  </a:lnTo>
                  <a:lnTo>
                    <a:pt x="228" y="115"/>
                  </a:lnTo>
                  <a:lnTo>
                    <a:pt x="235" y="103"/>
                  </a:lnTo>
                  <a:lnTo>
                    <a:pt x="247" y="91"/>
                  </a:lnTo>
                  <a:lnTo>
                    <a:pt x="257" y="84"/>
                  </a:lnTo>
                  <a:lnTo>
                    <a:pt x="262" y="79"/>
                  </a:lnTo>
                  <a:lnTo>
                    <a:pt x="245" y="43"/>
                  </a:lnTo>
                  <a:lnTo>
                    <a:pt x="242" y="36"/>
                  </a:lnTo>
                  <a:lnTo>
                    <a:pt x="240" y="27"/>
                  </a:lnTo>
                  <a:lnTo>
                    <a:pt x="240" y="19"/>
                  </a:lnTo>
                  <a:lnTo>
                    <a:pt x="230" y="10"/>
                  </a:lnTo>
                  <a:lnTo>
                    <a:pt x="22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0" name="Freeform 32"/>
            <p:cNvSpPr>
              <a:spLocks/>
            </p:cNvSpPr>
            <p:nvPr userDrawn="1"/>
          </p:nvSpPr>
          <p:spPr bwMode="auto">
            <a:xfrm>
              <a:off x="6676722" y="3868931"/>
              <a:ext cx="330175" cy="344959"/>
            </a:xfrm>
            <a:custGeom>
              <a:avLst/>
              <a:gdLst>
                <a:gd name="T0" fmla="*/ 46264 w 91"/>
                <a:gd name="T1" fmla="*/ 3522 h 96"/>
                <a:gd name="T2" fmla="*/ 75921 w 91"/>
                <a:gd name="T3" fmla="*/ 0 h 96"/>
                <a:gd name="T4" fmla="*/ 78293 w 91"/>
                <a:gd name="T5" fmla="*/ 14089 h 96"/>
                <a:gd name="T6" fmla="*/ 104391 w 91"/>
                <a:gd name="T7" fmla="*/ 14089 h 96"/>
                <a:gd name="T8" fmla="*/ 104391 w 91"/>
                <a:gd name="T9" fmla="*/ 34048 h 96"/>
                <a:gd name="T10" fmla="*/ 102019 w 91"/>
                <a:gd name="T11" fmla="*/ 34048 h 96"/>
                <a:gd name="T12" fmla="*/ 98460 w 91"/>
                <a:gd name="T13" fmla="*/ 36397 h 96"/>
                <a:gd name="T14" fmla="*/ 96087 w 91"/>
                <a:gd name="T15" fmla="*/ 39919 h 96"/>
                <a:gd name="T16" fmla="*/ 96087 w 91"/>
                <a:gd name="T17" fmla="*/ 50486 h 96"/>
                <a:gd name="T18" fmla="*/ 107950 w 91"/>
                <a:gd name="T19" fmla="*/ 50486 h 96"/>
                <a:gd name="T20" fmla="*/ 107950 w 91"/>
                <a:gd name="T21" fmla="*/ 64575 h 96"/>
                <a:gd name="T22" fmla="*/ 102019 w 91"/>
                <a:gd name="T23" fmla="*/ 82186 h 96"/>
                <a:gd name="T24" fmla="*/ 81852 w 91"/>
                <a:gd name="T25" fmla="*/ 90404 h 96"/>
                <a:gd name="T26" fmla="*/ 66431 w 91"/>
                <a:gd name="T27" fmla="*/ 92753 h 96"/>
                <a:gd name="T28" fmla="*/ 64058 w 91"/>
                <a:gd name="T29" fmla="*/ 84534 h 96"/>
                <a:gd name="T30" fmla="*/ 60499 w 91"/>
                <a:gd name="T31" fmla="*/ 92753 h 96"/>
                <a:gd name="T32" fmla="*/ 46264 w 91"/>
                <a:gd name="T33" fmla="*/ 98623 h 96"/>
                <a:gd name="T34" fmla="*/ 34402 w 91"/>
                <a:gd name="T35" fmla="*/ 112712 h 96"/>
                <a:gd name="T36" fmla="*/ 32029 w 91"/>
                <a:gd name="T37" fmla="*/ 100971 h 96"/>
                <a:gd name="T38" fmla="*/ 32029 w 91"/>
                <a:gd name="T39" fmla="*/ 98623 h 96"/>
                <a:gd name="T40" fmla="*/ 26098 w 91"/>
                <a:gd name="T41" fmla="*/ 92753 h 96"/>
                <a:gd name="T42" fmla="*/ 17794 w 91"/>
                <a:gd name="T43" fmla="*/ 84534 h 96"/>
                <a:gd name="T44" fmla="*/ 8304 w 91"/>
                <a:gd name="T45" fmla="*/ 76315 h 96"/>
                <a:gd name="T46" fmla="*/ 0 w 91"/>
                <a:gd name="T47" fmla="*/ 64575 h 96"/>
                <a:gd name="T48" fmla="*/ 0 w 91"/>
                <a:gd name="T49" fmla="*/ 59878 h 96"/>
                <a:gd name="T50" fmla="*/ 11863 w 91"/>
                <a:gd name="T51" fmla="*/ 23482 h 96"/>
                <a:gd name="T52" fmla="*/ 37960 w 91"/>
                <a:gd name="T53" fmla="*/ 25830 h 96"/>
                <a:gd name="T54" fmla="*/ 40333 w 91"/>
                <a:gd name="T55" fmla="*/ 25830 h 96"/>
                <a:gd name="T56" fmla="*/ 43892 w 91"/>
                <a:gd name="T57" fmla="*/ 19959 h 96"/>
                <a:gd name="T58" fmla="*/ 46264 w 91"/>
                <a:gd name="T59" fmla="*/ 3522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"/>
                <a:gd name="T91" fmla="*/ 0 h 96"/>
                <a:gd name="T92" fmla="*/ 91 w 91"/>
                <a:gd name="T93" fmla="*/ 96 h 9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" h="96">
                  <a:moveTo>
                    <a:pt x="39" y="3"/>
                  </a:moveTo>
                  <a:lnTo>
                    <a:pt x="64" y="0"/>
                  </a:lnTo>
                  <a:lnTo>
                    <a:pt x="66" y="12"/>
                  </a:lnTo>
                  <a:lnTo>
                    <a:pt x="88" y="12"/>
                  </a:lnTo>
                  <a:lnTo>
                    <a:pt x="88" y="29"/>
                  </a:lnTo>
                  <a:lnTo>
                    <a:pt x="86" y="29"/>
                  </a:lnTo>
                  <a:lnTo>
                    <a:pt x="83" y="31"/>
                  </a:lnTo>
                  <a:lnTo>
                    <a:pt x="81" y="34"/>
                  </a:lnTo>
                  <a:lnTo>
                    <a:pt x="81" y="43"/>
                  </a:lnTo>
                  <a:lnTo>
                    <a:pt x="91" y="43"/>
                  </a:lnTo>
                  <a:lnTo>
                    <a:pt x="91" y="55"/>
                  </a:lnTo>
                  <a:lnTo>
                    <a:pt x="86" y="70"/>
                  </a:lnTo>
                  <a:lnTo>
                    <a:pt x="69" y="77"/>
                  </a:lnTo>
                  <a:lnTo>
                    <a:pt x="56" y="79"/>
                  </a:lnTo>
                  <a:lnTo>
                    <a:pt x="54" y="72"/>
                  </a:lnTo>
                  <a:lnTo>
                    <a:pt x="51" y="79"/>
                  </a:lnTo>
                  <a:lnTo>
                    <a:pt x="39" y="84"/>
                  </a:lnTo>
                  <a:lnTo>
                    <a:pt x="29" y="96"/>
                  </a:lnTo>
                  <a:lnTo>
                    <a:pt x="27" y="86"/>
                  </a:lnTo>
                  <a:lnTo>
                    <a:pt x="27" y="84"/>
                  </a:lnTo>
                  <a:lnTo>
                    <a:pt x="22" y="79"/>
                  </a:lnTo>
                  <a:lnTo>
                    <a:pt x="15" y="72"/>
                  </a:lnTo>
                  <a:lnTo>
                    <a:pt x="7" y="65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0" y="20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7" y="17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" name="Freeform 33"/>
            <p:cNvSpPr>
              <a:spLocks/>
            </p:cNvSpPr>
            <p:nvPr userDrawn="1"/>
          </p:nvSpPr>
          <p:spPr bwMode="auto">
            <a:xfrm>
              <a:off x="6710713" y="3878648"/>
              <a:ext cx="106821" cy="63160"/>
            </a:xfrm>
            <a:custGeom>
              <a:avLst/>
              <a:gdLst>
                <a:gd name="T0" fmla="*/ 26495 w 29"/>
                <a:gd name="T1" fmla="*/ 0 h 17"/>
                <a:gd name="T2" fmla="*/ 14452 w 29"/>
                <a:gd name="T3" fmla="*/ 0 h 17"/>
                <a:gd name="T4" fmla="*/ 6022 w 29"/>
                <a:gd name="T5" fmla="*/ 6070 h 17"/>
                <a:gd name="T6" fmla="*/ 0 w 29"/>
                <a:gd name="T7" fmla="*/ 20637 h 17"/>
                <a:gd name="T8" fmla="*/ 28903 w 29"/>
                <a:gd name="T9" fmla="*/ 20637 h 17"/>
                <a:gd name="T10" fmla="*/ 32516 w 29"/>
                <a:gd name="T11" fmla="*/ 16995 h 17"/>
                <a:gd name="T12" fmla="*/ 34925 w 29"/>
                <a:gd name="T13" fmla="*/ 0 h 17"/>
                <a:gd name="T14" fmla="*/ 26495 w 29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2" y="0"/>
                  </a:moveTo>
                  <a:lnTo>
                    <a:pt x="12" y="0"/>
                  </a:lnTo>
                  <a:lnTo>
                    <a:pt x="5" y="5"/>
                  </a:lnTo>
                  <a:lnTo>
                    <a:pt x="0" y="17"/>
                  </a:lnTo>
                  <a:lnTo>
                    <a:pt x="24" y="17"/>
                  </a:lnTo>
                  <a:lnTo>
                    <a:pt x="27" y="14"/>
                  </a:lnTo>
                  <a:lnTo>
                    <a:pt x="29" y="0"/>
                  </a:lnTo>
                  <a:lnTo>
                    <a:pt x="2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2" name="Freeform 34"/>
            <p:cNvSpPr>
              <a:spLocks/>
            </p:cNvSpPr>
            <p:nvPr userDrawn="1"/>
          </p:nvSpPr>
          <p:spPr bwMode="auto">
            <a:xfrm>
              <a:off x="6778689" y="3776615"/>
              <a:ext cx="393294" cy="500437"/>
            </a:xfrm>
            <a:custGeom>
              <a:avLst/>
              <a:gdLst>
                <a:gd name="T0" fmla="*/ 15478 w 108"/>
                <a:gd name="T1" fmla="*/ 163513 h 141"/>
                <a:gd name="T2" fmla="*/ 0 w 108"/>
                <a:gd name="T3" fmla="*/ 147278 h 141"/>
                <a:gd name="T4" fmla="*/ 0 w 108"/>
                <a:gd name="T5" fmla="*/ 141479 h 141"/>
                <a:gd name="T6" fmla="*/ 9525 w 108"/>
                <a:gd name="T7" fmla="*/ 133362 h 141"/>
                <a:gd name="T8" fmla="*/ 11906 w 108"/>
                <a:gd name="T9" fmla="*/ 127563 h 141"/>
                <a:gd name="T10" fmla="*/ 20241 w 108"/>
                <a:gd name="T11" fmla="*/ 125244 h 141"/>
                <a:gd name="T12" fmla="*/ 26194 w 108"/>
                <a:gd name="T13" fmla="*/ 121765 h 141"/>
                <a:gd name="T14" fmla="*/ 29766 w 108"/>
                <a:gd name="T15" fmla="*/ 113647 h 141"/>
                <a:gd name="T16" fmla="*/ 32147 w 108"/>
                <a:gd name="T17" fmla="*/ 121765 h 141"/>
                <a:gd name="T18" fmla="*/ 47625 w 108"/>
                <a:gd name="T19" fmla="*/ 119446 h 141"/>
                <a:gd name="T20" fmla="*/ 58340 w 108"/>
                <a:gd name="T21" fmla="*/ 115967 h 141"/>
                <a:gd name="T22" fmla="*/ 67865 w 108"/>
                <a:gd name="T23" fmla="*/ 111328 h 141"/>
                <a:gd name="T24" fmla="*/ 70247 w 108"/>
                <a:gd name="T25" fmla="*/ 105530 h 141"/>
                <a:gd name="T26" fmla="*/ 73818 w 108"/>
                <a:gd name="T27" fmla="*/ 80017 h 141"/>
                <a:gd name="T28" fmla="*/ 61912 w 108"/>
                <a:gd name="T29" fmla="*/ 80017 h 141"/>
                <a:gd name="T30" fmla="*/ 61912 w 108"/>
                <a:gd name="T31" fmla="*/ 71899 h 141"/>
                <a:gd name="T32" fmla="*/ 64294 w 108"/>
                <a:gd name="T33" fmla="*/ 66101 h 141"/>
                <a:gd name="T34" fmla="*/ 67865 w 108"/>
                <a:gd name="T35" fmla="*/ 63782 h 141"/>
                <a:gd name="T36" fmla="*/ 70247 w 108"/>
                <a:gd name="T37" fmla="*/ 63782 h 141"/>
                <a:gd name="T38" fmla="*/ 70247 w 108"/>
                <a:gd name="T39" fmla="*/ 44067 h 141"/>
                <a:gd name="T40" fmla="*/ 44053 w 108"/>
                <a:gd name="T41" fmla="*/ 44067 h 141"/>
                <a:gd name="T42" fmla="*/ 41672 w 108"/>
                <a:gd name="T43" fmla="*/ 30151 h 141"/>
                <a:gd name="T44" fmla="*/ 70247 w 108"/>
                <a:gd name="T45" fmla="*/ 27832 h 141"/>
                <a:gd name="T46" fmla="*/ 102393 w 108"/>
                <a:gd name="T47" fmla="*/ 30151 h 141"/>
                <a:gd name="T48" fmla="*/ 102393 w 108"/>
                <a:gd name="T49" fmla="*/ 22034 h 141"/>
                <a:gd name="T50" fmla="*/ 102393 w 108"/>
                <a:gd name="T51" fmla="*/ 13916 h 141"/>
                <a:gd name="T52" fmla="*/ 114300 w 108"/>
                <a:gd name="T53" fmla="*/ 8118 h 141"/>
                <a:gd name="T54" fmla="*/ 122634 w 108"/>
                <a:gd name="T55" fmla="*/ 0 h 141"/>
                <a:gd name="T56" fmla="*/ 126206 w 108"/>
                <a:gd name="T57" fmla="*/ 3479 h 141"/>
                <a:gd name="T58" fmla="*/ 128587 w 108"/>
                <a:gd name="T59" fmla="*/ 13916 h 141"/>
                <a:gd name="T60" fmla="*/ 126206 w 108"/>
                <a:gd name="T61" fmla="*/ 27832 h 141"/>
                <a:gd name="T62" fmla="*/ 122634 w 108"/>
                <a:gd name="T63" fmla="*/ 53345 h 141"/>
                <a:gd name="T64" fmla="*/ 122634 w 108"/>
                <a:gd name="T65" fmla="*/ 69580 h 141"/>
                <a:gd name="T66" fmla="*/ 120253 w 108"/>
                <a:gd name="T67" fmla="*/ 83496 h 141"/>
                <a:gd name="T68" fmla="*/ 114300 w 108"/>
                <a:gd name="T69" fmla="*/ 93933 h 141"/>
                <a:gd name="T70" fmla="*/ 108346 w 108"/>
                <a:gd name="T71" fmla="*/ 111328 h 141"/>
                <a:gd name="T72" fmla="*/ 94059 w 108"/>
                <a:gd name="T73" fmla="*/ 133362 h 141"/>
                <a:gd name="T74" fmla="*/ 90487 w 108"/>
                <a:gd name="T75" fmla="*/ 141479 h 141"/>
                <a:gd name="T76" fmla="*/ 88106 w 108"/>
                <a:gd name="T77" fmla="*/ 149597 h 141"/>
                <a:gd name="T78" fmla="*/ 82153 w 108"/>
                <a:gd name="T79" fmla="*/ 151916 h 141"/>
                <a:gd name="T80" fmla="*/ 73818 w 108"/>
                <a:gd name="T81" fmla="*/ 149597 h 141"/>
                <a:gd name="T82" fmla="*/ 64294 w 108"/>
                <a:gd name="T83" fmla="*/ 149597 h 141"/>
                <a:gd name="T84" fmla="*/ 61912 w 108"/>
                <a:gd name="T85" fmla="*/ 151916 h 141"/>
                <a:gd name="T86" fmla="*/ 52387 w 108"/>
                <a:gd name="T87" fmla="*/ 155395 h 141"/>
                <a:gd name="T88" fmla="*/ 50006 w 108"/>
                <a:gd name="T89" fmla="*/ 151916 h 141"/>
                <a:gd name="T90" fmla="*/ 44053 w 108"/>
                <a:gd name="T91" fmla="*/ 151916 h 141"/>
                <a:gd name="T92" fmla="*/ 15478 w 108"/>
                <a:gd name="T93" fmla="*/ 163513 h 1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41"/>
                <a:gd name="T143" fmla="*/ 108 w 108"/>
                <a:gd name="T144" fmla="*/ 141 h 1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41">
                  <a:moveTo>
                    <a:pt x="13" y="141"/>
                  </a:moveTo>
                  <a:lnTo>
                    <a:pt x="0" y="127"/>
                  </a:lnTo>
                  <a:lnTo>
                    <a:pt x="0" y="122"/>
                  </a:lnTo>
                  <a:lnTo>
                    <a:pt x="8" y="115"/>
                  </a:lnTo>
                  <a:lnTo>
                    <a:pt x="10" y="110"/>
                  </a:lnTo>
                  <a:lnTo>
                    <a:pt x="17" y="108"/>
                  </a:lnTo>
                  <a:lnTo>
                    <a:pt x="22" y="105"/>
                  </a:lnTo>
                  <a:lnTo>
                    <a:pt x="25" y="98"/>
                  </a:lnTo>
                  <a:lnTo>
                    <a:pt x="27" y="105"/>
                  </a:lnTo>
                  <a:lnTo>
                    <a:pt x="40" y="103"/>
                  </a:lnTo>
                  <a:lnTo>
                    <a:pt x="49" y="100"/>
                  </a:lnTo>
                  <a:lnTo>
                    <a:pt x="57" y="96"/>
                  </a:lnTo>
                  <a:lnTo>
                    <a:pt x="59" y="91"/>
                  </a:lnTo>
                  <a:lnTo>
                    <a:pt x="62" y="69"/>
                  </a:lnTo>
                  <a:lnTo>
                    <a:pt x="52" y="69"/>
                  </a:lnTo>
                  <a:lnTo>
                    <a:pt x="52" y="62"/>
                  </a:lnTo>
                  <a:lnTo>
                    <a:pt x="54" y="57"/>
                  </a:lnTo>
                  <a:lnTo>
                    <a:pt x="57" y="55"/>
                  </a:lnTo>
                  <a:lnTo>
                    <a:pt x="59" y="55"/>
                  </a:lnTo>
                  <a:lnTo>
                    <a:pt x="59" y="38"/>
                  </a:lnTo>
                  <a:lnTo>
                    <a:pt x="37" y="38"/>
                  </a:lnTo>
                  <a:lnTo>
                    <a:pt x="35" y="26"/>
                  </a:lnTo>
                  <a:lnTo>
                    <a:pt x="59" y="24"/>
                  </a:lnTo>
                  <a:lnTo>
                    <a:pt x="86" y="26"/>
                  </a:lnTo>
                  <a:lnTo>
                    <a:pt x="86" y="19"/>
                  </a:lnTo>
                  <a:lnTo>
                    <a:pt x="86" y="12"/>
                  </a:lnTo>
                  <a:lnTo>
                    <a:pt x="96" y="7"/>
                  </a:lnTo>
                  <a:lnTo>
                    <a:pt x="103" y="0"/>
                  </a:lnTo>
                  <a:lnTo>
                    <a:pt x="106" y="3"/>
                  </a:lnTo>
                  <a:lnTo>
                    <a:pt x="108" y="12"/>
                  </a:lnTo>
                  <a:lnTo>
                    <a:pt x="106" y="24"/>
                  </a:lnTo>
                  <a:lnTo>
                    <a:pt x="103" y="46"/>
                  </a:lnTo>
                  <a:lnTo>
                    <a:pt x="103" y="60"/>
                  </a:lnTo>
                  <a:lnTo>
                    <a:pt x="101" y="72"/>
                  </a:lnTo>
                  <a:lnTo>
                    <a:pt x="96" y="81"/>
                  </a:lnTo>
                  <a:lnTo>
                    <a:pt x="91" y="96"/>
                  </a:lnTo>
                  <a:lnTo>
                    <a:pt x="79" y="115"/>
                  </a:lnTo>
                  <a:lnTo>
                    <a:pt x="76" y="122"/>
                  </a:lnTo>
                  <a:lnTo>
                    <a:pt x="74" y="129"/>
                  </a:lnTo>
                  <a:lnTo>
                    <a:pt x="69" y="131"/>
                  </a:lnTo>
                  <a:lnTo>
                    <a:pt x="62" y="129"/>
                  </a:lnTo>
                  <a:lnTo>
                    <a:pt x="54" y="129"/>
                  </a:lnTo>
                  <a:lnTo>
                    <a:pt x="52" y="131"/>
                  </a:lnTo>
                  <a:lnTo>
                    <a:pt x="44" y="134"/>
                  </a:lnTo>
                  <a:lnTo>
                    <a:pt x="42" y="131"/>
                  </a:lnTo>
                  <a:lnTo>
                    <a:pt x="37" y="131"/>
                  </a:lnTo>
                  <a:lnTo>
                    <a:pt x="13" y="14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3" name="Freeform 35"/>
            <p:cNvSpPr>
              <a:spLocks/>
            </p:cNvSpPr>
            <p:nvPr userDrawn="1"/>
          </p:nvSpPr>
          <p:spPr bwMode="auto">
            <a:xfrm>
              <a:off x="6778689" y="3776615"/>
              <a:ext cx="393294" cy="500437"/>
            </a:xfrm>
            <a:custGeom>
              <a:avLst/>
              <a:gdLst>
                <a:gd name="T0" fmla="*/ 15478 w 108"/>
                <a:gd name="T1" fmla="*/ 163513 h 141"/>
                <a:gd name="T2" fmla="*/ 0 w 108"/>
                <a:gd name="T3" fmla="*/ 147278 h 141"/>
                <a:gd name="T4" fmla="*/ 0 w 108"/>
                <a:gd name="T5" fmla="*/ 141479 h 141"/>
                <a:gd name="T6" fmla="*/ 9525 w 108"/>
                <a:gd name="T7" fmla="*/ 133362 h 141"/>
                <a:gd name="T8" fmla="*/ 11906 w 108"/>
                <a:gd name="T9" fmla="*/ 127563 h 141"/>
                <a:gd name="T10" fmla="*/ 20241 w 108"/>
                <a:gd name="T11" fmla="*/ 125244 h 141"/>
                <a:gd name="T12" fmla="*/ 26194 w 108"/>
                <a:gd name="T13" fmla="*/ 121765 h 141"/>
                <a:gd name="T14" fmla="*/ 29766 w 108"/>
                <a:gd name="T15" fmla="*/ 113647 h 141"/>
                <a:gd name="T16" fmla="*/ 32147 w 108"/>
                <a:gd name="T17" fmla="*/ 121765 h 141"/>
                <a:gd name="T18" fmla="*/ 47625 w 108"/>
                <a:gd name="T19" fmla="*/ 119446 h 141"/>
                <a:gd name="T20" fmla="*/ 58340 w 108"/>
                <a:gd name="T21" fmla="*/ 115967 h 141"/>
                <a:gd name="T22" fmla="*/ 67865 w 108"/>
                <a:gd name="T23" fmla="*/ 111328 h 141"/>
                <a:gd name="T24" fmla="*/ 70247 w 108"/>
                <a:gd name="T25" fmla="*/ 105530 h 141"/>
                <a:gd name="T26" fmla="*/ 73818 w 108"/>
                <a:gd name="T27" fmla="*/ 80017 h 141"/>
                <a:gd name="T28" fmla="*/ 61912 w 108"/>
                <a:gd name="T29" fmla="*/ 80017 h 141"/>
                <a:gd name="T30" fmla="*/ 61912 w 108"/>
                <a:gd name="T31" fmla="*/ 71899 h 141"/>
                <a:gd name="T32" fmla="*/ 64294 w 108"/>
                <a:gd name="T33" fmla="*/ 66101 h 141"/>
                <a:gd name="T34" fmla="*/ 67865 w 108"/>
                <a:gd name="T35" fmla="*/ 63782 h 141"/>
                <a:gd name="T36" fmla="*/ 70247 w 108"/>
                <a:gd name="T37" fmla="*/ 63782 h 141"/>
                <a:gd name="T38" fmla="*/ 70247 w 108"/>
                <a:gd name="T39" fmla="*/ 44067 h 141"/>
                <a:gd name="T40" fmla="*/ 44053 w 108"/>
                <a:gd name="T41" fmla="*/ 44067 h 141"/>
                <a:gd name="T42" fmla="*/ 41672 w 108"/>
                <a:gd name="T43" fmla="*/ 30151 h 141"/>
                <a:gd name="T44" fmla="*/ 70247 w 108"/>
                <a:gd name="T45" fmla="*/ 27832 h 141"/>
                <a:gd name="T46" fmla="*/ 102393 w 108"/>
                <a:gd name="T47" fmla="*/ 30151 h 141"/>
                <a:gd name="T48" fmla="*/ 102393 w 108"/>
                <a:gd name="T49" fmla="*/ 22034 h 141"/>
                <a:gd name="T50" fmla="*/ 102393 w 108"/>
                <a:gd name="T51" fmla="*/ 13916 h 141"/>
                <a:gd name="T52" fmla="*/ 114300 w 108"/>
                <a:gd name="T53" fmla="*/ 8118 h 141"/>
                <a:gd name="T54" fmla="*/ 122634 w 108"/>
                <a:gd name="T55" fmla="*/ 0 h 141"/>
                <a:gd name="T56" fmla="*/ 126206 w 108"/>
                <a:gd name="T57" fmla="*/ 3479 h 141"/>
                <a:gd name="T58" fmla="*/ 128587 w 108"/>
                <a:gd name="T59" fmla="*/ 13916 h 141"/>
                <a:gd name="T60" fmla="*/ 126206 w 108"/>
                <a:gd name="T61" fmla="*/ 27832 h 141"/>
                <a:gd name="T62" fmla="*/ 122634 w 108"/>
                <a:gd name="T63" fmla="*/ 53345 h 141"/>
                <a:gd name="T64" fmla="*/ 122634 w 108"/>
                <a:gd name="T65" fmla="*/ 69580 h 141"/>
                <a:gd name="T66" fmla="*/ 120253 w 108"/>
                <a:gd name="T67" fmla="*/ 83496 h 141"/>
                <a:gd name="T68" fmla="*/ 114300 w 108"/>
                <a:gd name="T69" fmla="*/ 93933 h 141"/>
                <a:gd name="T70" fmla="*/ 108346 w 108"/>
                <a:gd name="T71" fmla="*/ 111328 h 141"/>
                <a:gd name="T72" fmla="*/ 94059 w 108"/>
                <a:gd name="T73" fmla="*/ 133362 h 141"/>
                <a:gd name="T74" fmla="*/ 90487 w 108"/>
                <a:gd name="T75" fmla="*/ 141479 h 141"/>
                <a:gd name="T76" fmla="*/ 88106 w 108"/>
                <a:gd name="T77" fmla="*/ 149597 h 141"/>
                <a:gd name="T78" fmla="*/ 82153 w 108"/>
                <a:gd name="T79" fmla="*/ 151916 h 141"/>
                <a:gd name="T80" fmla="*/ 73818 w 108"/>
                <a:gd name="T81" fmla="*/ 149597 h 141"/>
                <a:gd name="T82" fmla="*/ 64294 w 108"/>
                <a:gd name="T83" fmla="*/ 149597 h 141"/>
                <a:gd name="T84" fmla="*/ 61912 w 108"/>
                <a:gd name="T85" fmla="*/ 151916 h 141"/>
                <a:gd name="T86" fmla="*/ 52387 w 108"/>
                <a:gd name="T87" fmla="*/ 155395 h 141"/>
                <a:gd name="T88" fmla="*/ 50006 w 108"/>
                <a:gd name="T89" fmla="*/ 151916 h 141"/>
                <a:gd name="T90" fmla="*/ 44053 w 108"/>
                <a:gd name="T91" fmla="*/ 151916 h 141"/>
                <a:gd name="T92" fmla="*/ 15478 w 108"/>
                <a:gd name="T93" fmla="*/ 163513 h 1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41"/>
                <a:gd name="T143" fmla="*/ 108 w 108"/>
                <a:gd name="T144" fmla="*/ 141 h 1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41">
                  <a:moveTo>
                    <a:pt x="13" y="141"/>
                  </a:moveTo>
                  <a:lnTo>
                    <a:pt x="0" y="127"/>
                  </a:lnTo>
                  <a:lnTo>
                    <a:pt x="0" y="122"/>
                  </a:lnTo>
                  <a:lnTo>
                    <a:pt x="8" y="115"/>
                  </a:lnTo>
                  <a:lnTo>
                    <a:pt x="10" y="110"/>
                  </a:lnTo>
                  <a:lnTo>
                    <a:pt x="17" y="108"/>
                  </a:lnTo>
                  <a:lnTo>
                    <a:pt x="22" y="105"/>
                  </a:lnTo>
                  <a:lnTo>
                    <a:pt x="25" y="98"/>
                  </a:lnTo>
                  <a:lnTo>
                    <a:pt x="27" y="105"/>
                  </a:lnTo>
                  <a:lnTo>
                    <a:pt x="40" y="103"/>
                  </a:lnTo>
                  <a:lnTo>
                    <a:pt x="49" y="100"/>
                  </a:lnTo>
                  <a:lnTo>
                    <a:pt x="57" y="96"/>
                  </a:lnTo>
                  <a:lnTo>
                    <a:pt x="59" y="91"/>
                  </a:lnTo>
                  <a:lnTo>
                    <a:pt x="62" y="69"/>
                  </a:lnTo>
                  <a:lnTo>
                    <a:pt x="52" y="69"/>
                  </a:lnTo>
                  <a:lnTo>
                    <a:pt x="52" y="62"/>
                  </a:lnTo>
                  <a:lnTo>
                    <a:pt x="54" y="57"/>
                  </a:lnTo>
                  <a:lnTo>
                    <a:pt x="57" y="55"/>
                  </a:lnTo>
                  <a:lnTo>
                    <a:pt x="59" y="55"/>
                  </a:lnTo>
                  <a:lnTo>
                    <a:pt x="59" y="38"/>
                  </a:lnTo>
                  <a:lnTo>
                    <a:pt x="37" y="38"/>
                  </a:lnTo>
                  <a:lnTo>
                    <a:pt x="35" y="26"/>
                  </a:lnTo>
                  <a:lnTo>
                    <a:pt x="59" y="24"/>
                  </a:lnTo>
                  <a:lnTo>
                    <a:pt x="86" y="26"/>
                  </a:lnTo>
                  <a:lnTo>
                    <a:pt x="86" y="19"/>
                  </a:lnTo>
                  <a:lnTo>
                    <a:pt x="86" y="12"/>
                  </a:lnTo>
                  <a:lnTo>
                    <a:pt x="96" y="7"/>
                  </a:lnTo>
                  <a:lnTo>
                    <a:pt x="103" y="0"/>
                  </a:lnTo>
                  <a:lnTo>
                    <a:pt x="106" y="3"/>
                  </a:lnTo>
                  <a:lnTo>
                    <a:pt x="108" y="12"/>
                  </a:lnTo>
                  <a:lnTo>
                    <a:pt x="106" y="24"/>
                  </a:lnTo>
                  <a:lnTo>
                    <a:pt x="103" y="46"/>
                  </a:lnTo>
                  <a:lnTo>
                    <a:pt x="103" y="60"/>
                  </a:lnTo>
                  <a:lnTo>
                    <a:pt x="101" y="72"/>
                  </a:lnTo>
                  <a:lnTo>
                    <a:pt x="96" y="81"/>
                  </a:lnTo>
                  <a:lnTo>
                    <a:pt x="91" y="96"/>
                  </a:lnTo>
                  <a:lnTo>
                    <a:pt x="79" y="115"/>
                  </a:lnTo>
                  <a:lnTo>
                    <a:pt x="76" y="122"/>
                  </a:lnTo>
                  <a:lnTo>
                    <a:pt x="74" y="129"/>
                  </a:lnTo>
                  <a:lnTo>
                    <a:pt x="69" y="131"/>
                  </a:lnTo>
                  <a:lnTo>
                    <a:pt x="62" y="129"/>
                  </a:lnTo>
                  <a:lnTo>
                    <a:pt x="54" y="129"/>
                  </a:lnTo>
                  <a:lnTo>
                    <a:pt x="52" y="131"/>
                  </a:lnTo>
                  <a:lnTo>
                    <a:pt x="44" y="134"/>
                  </a:lnTo>
                  <a:lnTo>
                    <a:pt x="42" y="131"/>
                  </a:lnTo>
                  <a:lnTo>
                    <a:pt x="37" y="131"/>
                  </a:lnTo>
                  <a:lnTo>
                    <a:pt x="13" y="14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4" name="Freeform 36"/>
            <p:cNvSpPr>
              <a:spLocks/>
            </p:cNvSpPr>
            <p:nvPr userDrawn="1"/>
          </p:nvSpPr>
          <p:spPr bwMode="auto">
            <a:xfrm>
              <a:off x="6827244" y="4364507"/>
              <a:ext cx="568092" cy="646192"/>
            </a:xfrm>
            <a:custGeom>
              <a:avLst/>
              <a:gdLst>
                <a:gd name="T0" fmla="*/ 8334 w 156"/>
                <a:gd name="T1" fmla="*/ 5833 h 181"/>
                <a:gd name="T2" fmla="*/ 34528 w 156"/>
                <a:gd name="T3" fmla="*/ 2333 h 181"/>
                <a:gd name="T4" fmla="*/ 60722 w 156"/>
                <a:gd name="T5" fmla="*/ 0 h 181"/>
                <a:gd name="T6" fmla="*/ 78581 w 156"/>
                <a:gd name="T7" fmla="*/ 0 h 181"/>
                <a:gd name="T8" fmla="*/ 89297 w 156"/>
                <a:gd name="T9" fmla="*/ 30329 h 181"/>
                <a:gd name="T10" fmla="*/ 121443 w 156"/>
                <a:gd name="T11" fmla="*/ 36162 h 181"/>
                <a:gd name="T12" fmla="*/ 125015 w 156"/>
                <a:gd name="T13" fmla="*/ 16331 h 181"/>
                <a:gd name="T14" fmla="*/ 145256 w 156"/>
                <a:gd name="T15" fmla="*/ 16331 h 181"/>
                <a:gd name="T16" fmla="*/ 145256 w 156"/>
                <a:gd name="T17" fmla="*/ 22164 h 181"/>
                <a:gd name="T18" fmla="*/ 159543 w 156"/>
                <a:gd name="T19" fmla="*/ 22164 h 181"/>
                <a:gd name="T20" fmla="*/ 159543 w 156"/>
                <a:gd name="T21" fmla="*/ 41994 h 181"/>
                <a:gd name="T22" fmla="*/ 163115 w 156"/>
                <a:gd name="T23" fmla="*/ 50160 h 181"/>
                <a:gd name="T24" fmla="*/ 165496 w 156"/>
                <a:gd name="T25" fmla="*/ 58325 h 181"/>
                <a:gd name="T26" fmla="*/ 165496 w 156"/>
                <a:gd name="T27" fmla="*/ 68824 h 181"/>
                <a:gd name="T28" fmla="*/ 163115 w 156"/>
                <a:gd name="T29" fmla="*/ 80489 h 181"/>
                <a:gd name="T30" fmla="*/ 183356 w 156"/>
                <a:gd name="T31" fmla="*/ 82822 h 181"/>
                <a:gd name="T32" fmla="*/ 183356 w 156"/>
                <a:gd name="T33" fmla="*/ 118983 h 181"/>
                <a:gd name="T34" fmla="*/ 157162 w 156"/>
                <a:gd name="T35" fmla="*/ 118983 h 181"/>
                <a:gd name="T36" fmla="*/ 159543 w 156"/>
                <a:gd name="T37" fmla="*/ 183141 h 181"/>
                <a:gd name="T38" fmla="*/ 163115 w 156"/>
                <a:gd name="T39" fmla="*/ 188973 h 181"/>
                <a:gd name="T40" fmla="*/ 171450 w 156"/>
                <a:gd name="T41" fmla="*/ 197139 h 181"/>
                <a:gd name="T42" fmla="*/ 185737 w 156"/>
                <a:gd name="T43" fmla="*/ 202971 h 181"/>
                <a:gd name="T44" fmla="*/ 145256 w 156"/>
                <a:gd name="T45" fmla="*/ 211137 h 181"/>
                <a:gd name="T46" fmla="*/ 127397 w 156"/>
                <a:gd name="T47" fmla="*/ 208804 h 181"/>
                <a:gd name="T48" fmla="*/ 115490 w 156"/>
                <a:gd name="T49" fmla="*/ 205304 h 181"/>
                <a:gd name="T50" fmla="*/ 107156 w 156"/>
                <a:gd name="T51" fmla="*/ 202971 h 181"/>
                <a:gd name="T52" fmla="*/ 46434 w 156"/>
                <a:gd name="T53" fmla="*/ 202971 h 181"/>
                <a:gd name="T54" fmla="*/ 36909 w 156"/>
                <a:gd name="T55" fmla="*/ 202971 h 181"/>
                <a:gd name="T56" fmla="*/ 28575 w 156"/>
                <a:gd name="T57" fmla="*/ 194806 h 181"/>
                <a:gd name="T58" fmla="*/ 20241 w 156"/>
                <a:gd name="T59" fmla="*/ 191306 h 181"/>
                <a:gd name="T60" fmla="*/ 0 w 156"/>
                <a:gd name="T61" fmla="*/ 191306 h 181"/>
                <a:gd name="T62" fmla="*/ 14287 w 156"/>
                <a:gd name="T63" fmla="*/ 132981 h 181"/>
                <a:gd name="T64" fmla="*/ 20241 w 156"/>
                <a:gd name="T65" fmla="*/ 118983 h 181"/>
                <a:gd name="T66" fmla="*/ 26194 w 156"/>
                <a:gd name="T67" fmla="*/ 104985 h 181"/>
                <a:gd name="T68" fmla="*/ 34528 w 156"/>
                <a:gd name="T69" fmla="*/ 92154 h 181"/>
                <a:gd name="T70" fmla="*/ 40481 w 156"/>
                <a:gd name="T71" fmla="*/ 86321 h 181"/>
                <a:gd name="T72" fmla="*/ 40481 w 156"/>
                <a:gd name="T73" fmla="*/ 72323 h 181"/>
                <a:gd name="T74" fmla="*/ 32147 w 156"/>
                <a:gd name="T75" fmla="*/ 50160 h 181"/>
                <a:gd name="T76" fmla="*/ 20241 w 156"/>
                <a:gd name="T77" fmla="*/ 18664 h 181"/>
                <a:gd name="T78" fmla="*/ 8334 w 156"/>
                <a:gd name="T79" fmla="*/ 13998 h 181"/>
                <a:gd name="T80" fmla="*/ 8334 w 156"/>
                <a:gd name="T81" fmla="*/ 5833 h 1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"/>
                <a:gd name="T124" fmla="*/ 0 h 181"/>
                <a:gd name="T125" fmla="*/ 156 w 156"/>
                <a:gd name="T126" fmla="*/ 181 h 1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" h="181">
                  <a:moveTo>
                    <a:pt x="7" y="5"/>
                  </a:moveTo>
                  <a:lnTo>
                    <a:pt x="29" y="2"/>
                  </a:lnTo>
                  <a:lnTo>
                    <a:pt x="51" y="0"/>
                  </a:lnTo>
                  <a:lnTo>
                    <a:pt x="66" y="0"/>
                  </a:lnTo>
                  <a:lnTo>
                    <a:pt x="75" y="26"/>
                  </a:lnTo>
                  <a:lnTo>
                    <a:pt x="102" y="31"/>
                  </a:lnTo>
                  <a:lnTo>
                    <a:pt x="105" y="14"/>
                  </a:lnTo>
                  <a:lnTo>
                    <a:pt x="122" y="14"/>
                  </a:lnTo>
                  <a:lnTo>
                    <a:pt x="122" y="19"/>
                  </a:lnTo>
                  <a:lnTo>
                    <a:pt x="134" y="19"/>
                  </a:lnTo>
                  <a:lnTo>
                    <a:pt x="134" y="36"/>
                  </a:lnTo>
                  <a:lnTo>
                    <a:pt x="137" y="43"/>
                  </a:lnTo>
                  <a:lnTo>
                    <a:pt x="139" y="50"/>
                  </a:lnTo>
                  <a:lnTo>
                    <a:pt x="139" y="59"/>
                  </a:lnTo>
                  <a:lnTo>
                    <a:pt x="137" y="69"/>
                  </a:lnTo>
                  <a:lnTo>
                    <a:pt x="154" y="71"/>
                  </a:lnTo>
                  <a:lnTo>
                    <a:pt x="154" y="102"/>
                  </a:lnTo>
                  <a:lnTo>
                    <a:pt x="132" y="102"/>
                  </a:lnTo>
                  <a:lnTo>
                    <a:pt x="134" y="157"/>
                  </a:lnTo>
                  <a:lnTo>
                    <a:pt x="137" y="162"/>
                  </a:lnTo>
                  <a:lnTo>
                    <a:pt x="144" y="169"/>
                  </a:lnTo>
                  <a:lnTo>
                    <a:pt x="156" y="174"/>
                  </a:lnTo>
                  <a:lnTo>
                    <a:pt x="122" y="181"/>
                  </a:lnTo>
                  <a:lnTo>
                    <a:pt x="107" y="179"/>
                  </a:lnTo>
                  <a:lnTo>
                    <a:pt x="97" y="176"/>
                  </a:lnTo>
                  <a:lnTo>
                    <a:pt x="90" y="174"/>
                  </a:lnTo>
                  <a:lnTo>
                    <a:pt x="39" y="174"/>
                  </a:lnTo>
                  <a:lnTo>
                    <a:pt x="31" y="174"/>
                  </a:lnTo>
                  <a:lnTo>
                    <a:pt x="24" y="167"/>
                  </a:lnTo>
                  <a:lnTo>
                    <a:pt x="17" y="164"/>
                  </a:lnTo>
                  <a:lnTo>
                    <a:pt x="0" y="164"/>
                  </a:lnTo>
                  <a:lnTo>
                    <a:pt x="12" y="114"/>
                  </a:lnTo>
                  <a:lnTo>
                    <a:pt x="17" y="102"/>
                  </a:lnTo>
                  <a:lnTo>
                    <a:pt x="22" y="90"/>
                  </a:lnTo>
                  <a:lnTo>
                    <a:pt x="29" y="79"/>
                  </a:lnTo>
                  <a:lnTo>
                    <a:pt x="34" y="74"/>
                  </a:lnTo>
                  <a:lnTo>
                    <a:pt x="34" y="62"/>
                  </a:lnTo>
                  <a:lnTo>
                    <a:pt x="27" y="43"/>
                  </a:lnTo>
                  <a:lnTo>
                    <a:pt x="17" y="16"/>
                  </a:lnTo>
                  <a:lnTo>
                    <a:pt x="7" y="12"/>
                  </a:lnTo>
                  <a:lnTo>
                    <a:pt x="7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5" name="Freeform 37"/>
            <p:cNvSpPr>
              <a:spLocks/>
            </p:cNvSpPr>
            <p:nvPr userDrawn="1"/>
          </p:nvSpPr>
          <p:spPr bwMode="auto">
            <a:xfrm>
              <a:off x="6841810" y="3708595"/>
              <a:ext cx="1111912" cy="1064035"/>
            </a:xfrm>
            <a:custGeom>
              <a:avLst/>
              <a:gdLst>
                <a:gd name="T0" fmla="*/ 32288 w 304"/>
                <a:gd name="T1" fmla="*/ 178498 h 298"/>
                <a:gd name="T2" fmla="*/ 56205 w 304"/>
                <a:gd name="T3" fmla="*/ 172665 h 298"/>
                <a:gd name="T4" fmla="*/ 64576 w 304"/>
                <a:gd name="T5" fmla="*/ 174998 h 298"/>
                <a:gd name="T6" fmla="*/ 74143 w 304"/>
                <a:gd name="T7" fmla="*/ 160998 h 298"/>
                <a:gd name="T8" fmla="*/ 94472 w 304"/>
                <a:gd name="T9" fmla="*/ 116665 h 298"/>
                <a:gd name="T10" fmla="*/ 100451 w 304"/>
                <a:gd name="T11" fmla="*/ 97999 h 298"/>
                <a:gd name="T12" fmla="*/ 102843 w 304"/>
                <a:gd name="T13" fmla="*/ 69999 h 298"/>
                <a:gd name="T14" fmla="*/ 108822 w 304"/>
                <a:gd name="T15" fmla="*/ 36166 h 298"/>
                <a:gd name="T16" fmla="*/ 102843 w 304"/>
                <a:gd name="T17" fmla="*/ 22166 h 298"/>
                <a:gd name="T18" fmla="*/ 114801 w 304"/>
                <a:gd name="T19" fmla="*/ 5833 h 298"/>
                <a:gd name="T20" fmla="*/ 129152 w 304"/>
                <a:gd name="T21" fmla="*/ 5833 h 298"/>
                <a:gd name="T22" fmla="*/ 149481 w 304"/>
                <a:gd name="T23" fmla="*/ 16333 h 298"/>
                <a:gd name="T24" fmla="*/ 191336 w 304"/>
                <a:gd name="T25" fmla="*/ 11667 h 298"/>
                <a:gd name="T26" fmla="*/ 264283 w 304"/>
                <a:gd name="T27" fmla="*/ 5833 h 298"/>
                <a:gd name="T28" fmla="*/ 296570 w 304"/>
                <a:gd name="T29" fmla="*/ 19833 h 298"/>
                <a:gd name="T30" fmla="*/ 351580 w 304"/>
                <a:gd name="T31" fmla="*/ 33833 h 298"/>
                <a:gd name="T32" fmla="*/ 345600 w 304"/>
                <a:gd name="T33" fmla="*/ 47833 h 298"/>
                <a:gd name="T34" fmla="*/ 343209 w 304"/>
                <a:gd name="T35" fmla="*/ 66499 h 298"/>
                <a:gd name="T36" fmla="*/ 327663 w 304"/>
                <a:gd name="T37" fmla="*/ 136499 h 298"/>
                <a:gd name="T38" fmla="*/ 357559 w 304"/>
                <a:gd name="T39" fmla="*/ 261331 h 298"/>
                <a:gd name="T40" fmla="*/ 339621 w 304"/>
                <a:gd name="T41" fmla="*/ 261331 h 298"/>
                <a:gd name="T42" fmla="*/ 325271 w 304"/>
                <a:gd name="T43" fmla="*/ 272997 h 298"/>
                <a:gd name="T44" fmla="*/ 331250 w 304"/>
                <a:gd name="T45" fmla="*/ 303330 h 298"/>
                <a:gd name="T46" fmla="*/ 363538 w 304"/>
                <a:gd name="T47" fmla="*/ 328997 h 298"/>
                <a:gd name="T48" fmla="*/ 349188 w 304"/>
                <a:gd name="T49" fmla="*/ 347663 h 298"/>
                <a:gd name="T50" fmla="*/ 319292 w 304"/>
                <a:gd name="T51" fmla="*/ 331330 h 298"/>
                <a:gd name="T52" fmla="*/ 298962 w 304"/>
                <a:gd name="T53" fmla="*/ 311497 h 298"/>
                <a:gd name="T54" fmla="*/ 296570 w 304"/>
                <a:gd name="T55" fmla="*/ 303330 h 298"/>
                <a:gd name="T56" fmla="*/ 290591 w 304"/>
                <a:gd name="T57" fmla="*/ 311497 h 298"/>
                <a:gd name="T58" fmla="*/ 234386 w 304"/>
                <a:gd name="T59" fmla="*/ 303330 h 298"/>
                <a:gd name="T60" fmla="*/ 222428 w 304"/>
                <a:gd name="T61" fmla="*/ 295164 h 298"/>
                <a:gd name="T62" fmla="*/ 199707 w 304"/>
                <a:gd name="T63" fmla="*/ 292830 h 298"/>
                <a:gd name="T64" fmla="*/ 159048 w 304"/>
                <a:gd name="T65" fmla="*/ 295164 h 298"/>
                <a:gd name="T66" fmla="*/ 161440 w 304"/>
                <a:gd name="T67" fmla="*/ 272997 h 298"/>
                <a:gd name="T68" fmla="*/ 155460 w 304"/>
                <a:gd name="T69" fmla="*/ 256664 h 298"/>
                <a:gd name="T70" fmla="*/ 141110 w 304"/>
                <a:gd name="T71" fmla="*/ 236831 h 298"/>
                <a:gd name="T72" fmla="*/ 120781 w 304"/>
                <a:gd name="T73" fmla="*/ 230998 h 298"/>
                <a:gd name="T74" fmla="*/ 84905 w 304"/>
                <a:gd name="T75" fmla="*/ 244997 h 298"/>
                <a:gd name="T76" fmla="*/ 56205 w 304"/>
                <a:gd name="T77" fmla="*/ 214664 h 298"/>
                <a:gd name="T78" fmla="*/ 3588 w 304"/>
                <a:gd name="T79" fmla="*/ 220498 h 2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4"/>
                <a:gd name="T121" fmla="*/ 0 h 298"/>
                <a:gd name="T122" fmla="*/ 304 w 304"/>
                <a:gd name="T123" fmla="*/ 298 h 29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4" h="298">
                  <a:moveTo>
                    <a:pt x="0" y="177"/>
                  </a:moveTo>
                  <a:lnTo>
                    <a:pt x="27" y="153"/>
                  </a:lnTo>
                  <a:lnTo>
                    <a:pt x="32" y="150"/>
                  </a:lnTo>
                  <a:lnTo>
                    <a:pt x="47" y="148"/>
                  </a:lnTo>
                  <a:lnTo>
                    <a:pt x="49" y="150"/>
                  </a:lnTo>
                  <a:lnTo>
                    <a:pt x="54" y="150"/>
                  </a:lnTo>
                  <a:lnTo>
                    <a:pt x="59" y="143"/>
                  </a:lnTo>
                  <a:lnTo>
                    <a:pt x="62" y="138"/>
                  </a:lnTo>
                  <a:lnTo>
                    <a:pt x="69" y="122"/>
                  </a:lnTo>
                  <a:lnTo>
                    <a:pt x="79" y="100"/>
                  </a:lnTo>
                  <a:lnTo>
                    <a:pt x="81" y="96"/>
                  </a:lnTo>
                  <a:lnTo>
                    <a:pt x="84" y="84"/>
                  </a:lnTo>
                  <a:lnTo>
                    <a:pt x="86" y="76"/>
                  </a:lnTo>
                  <a:lnTo>
                    <a:pt x="86" y="60"/>
                  </a:lnTo>
                  <a:lnTo>
                    <a:pt x="89" y="38"/>
                  </a:lnTo>
                  <a:lnTo>
                    <a:pt x="91" y="31"/>
                  </a:lnTo>
                  <a:lnTo>
                    <a:pt x="91" y="24"/>
                  </a:lnTo>
                  <a:lnTo>
                    <a:pt x="86" y="19"/>
                  </a:lnTo>
                  <a:lnTo>
                    <a:pt x="91" y="12"/>
                  </a:lnTo>
                  <a:lnTo>
                    <a:pt x="96" y="5"/>
                  </a:lnTo>
                  <a:lnTo>
                    <a:pt x="101" y="5"/>
                  </a:lnTo>
                  <a:lnTo>
                    <a:pt x="108" y="5"/>
                  </a:lnTo>
                  <a:lnTo>
                    <a:pt x="115" y="17"/>
                  </a:lnTo>
                  <a:lnTo>
                    <a:pt x="125" y="14"/>
                  </a:lnTo>
                  <a:lnTo>
                    <a:pt x="145" y="14"/>
                  </a:lnTo>
                  <a:lnTo>
                    <a:pt x="160" y="10"/>
                  </a:lnTo>
                  <a:lnTo>
                    <a:pt x="216" y="0"/>
                  </a:lnTo>
                  <a:lnTo>
                    <a:pt x="221" y="5"/>
                  </a:lnTo>
                  <a:lnTo>
                    <a:pt x="240" y="17"/>
                  </a:lnTo>
                  <a:lnTo>
                    <a:pt x="248" y="17"/>
                  </a:lnTo>
                  <a:lnTo>
                    <a:pt x="260" y="26"/>
                  </a:lnTo>
                  <a:lnTo>
                    <a:pt x="294" y="29"/>
                  </a:lnTo>
                  <a:lnTo>
                    <a:pt x="292" y="31"/>
                  </a:lnTo>
                  <a:lnTo>
                    <a:pt x="289" y="41"/>
                  </a:lnTo>
                  <a:lnTo>
                    <a:pt x="287" y="45"/>
                  </a:lnTo>
                  <a:lnTo>
                    <a:pt x="287" y="57"/>
                  </a:lnTo>
                  <a:lnTo>
                    <a:pt x="274" y="84"/>
                  </a:lnTo>
                  <a:lnTo>
                    <a:pt x="274" y="117"/>
                  </a:lnTo>
                  <a:lnTo>
                    <a:pt x="299" y="222"/>
                  </a:lnTo>
                  <a:lnTo>
                    <a:pt x="299" y="224"/>
                  </a:lnTo>
                  <a:lnTo>
                    <a:pt x="294" y="224"/>
                  </a:lnTo>
                  <a:lnTo>
                    <a:pt x="284" y="224"/>
                  </a:lnTo>
                  <a:lnTo>
                    <a:pt x="274" y="229"/>
                  </a:lnTo>
                  <a:lnTo>
                    <a:pt x="272" y="234"/>
                  </a:lnTo>
                  <a:lnTo>
                    <a:pt x="272" y="241"/>
                  </a:lnTo>
                  <a:lnTo>
                    <a:pt x="277" y="260"/>
                  </a:lnTo>
                  <a:lnTo>
                    <a:pt x="287" y="279"/>
                  </a:lnTo>
                  <a:lnTo>
                    <a:pt x="304" y="282"/>
                  </a:lnTo>
                  <a:lnTo>
                    <a:pt x="304" y="298"/>
                  </a:lnTo>
                  <a:lnTo>
                    <a:pt x="292" y="298"/>
                  </a:lnTo>
                  <a:lnTo>
                    <a:pt x="282" y="294"/>
                  </a:lnTo>
                  <a:lnTo>
                    <a:pt x="267" y="284"/>
                  </a:lnTo>
                  <a:lnTo>
                    <a:pt x="255" y="267"/>
                  </a:lnTo>
                  <a:lnTo>
                    <a:pt x="250" y="267"/>
                  </a:lnTo>
                  <a:lnTo>
                    <a:pt x="248" y="265"/>
                  </a:lnTo>
                  <a:lnTo>
                    <a:pt x="248" y="260"/>
                  </a:lnTo>
                  <a:lnTo>
                    <a:pt x="245" y="265"/>
                  </a:lnTo>
                  <a:lnTo>
                    <a:pt x="243" y="267"/>
                  </a:lnTo>
                  <a:lnTo>
                    <a:pt x="238" y="267"/>
                  </a:lnTo>
                  <a:lnTo>
                    <a:pt x="196" y="260"/>
                  </a:lnTo>
                  <a:lnTo>
                    <a:pt x="189" y="255"/>
                  </a:lnTo>
                  <a:lnTo>
                    <a:pt x="186" y="253"/>
                  </a:lnTo>
                  <a:lnTo>
                    <a:pt x="174" y="253"/>
                  </a:lnTo>
                  <a:lnTo>
                    <a:pt x="167" y="251"/>
                  </a:lnTo>
                  <a:lnTo>
                    <a:pt x="150" y="255"/>
                  </a:lnTo>
                  <a:lnTo>
                    <a:pt x="133" y="253"/>
                  </a:lnTo>
                  <a:lnTo>
                    <a:pt x="135" y="243"/>
                  </a:lnTo>
                  <a:lnTo>
                    <a:pt x="135" y="234"/>
                  </a:lnTo>
                  <a:lnTo>
                    <a:pt x="133" y="227"/>
                  </a:lnTo>
                  <a:lnTo>
                    <a:pt x="130" y="220"/>
                  </a:lnTo>
                  <a:lnTo>
                    <a:pt x="130" y="203"/>
                  </a:lnTo>
                  <a:lnTo>
                    <a:pt x="118" y="203"/>
                  </a:lnTo>
                  <a:lnTo>
                    <a:pt x="118" y="198"/>
                  </a:lnTo>
                  <a:lnTo>
                    <a:pt x="101" y="198"/>
                  </a:lnTo>
                  <a:lnTo>
                    <a:pt x="98" y="215"/>
                  </a:lnTo>
                  <a:lnTo>
                    <a:pt x="71" y="210"/>
                  </a:lnTo>
                  <a:lnTo>
                    <a:pt x="62" y="184"/>
                  </a:lnTo>
                  <a:lnTo>
                    <a:pt x="47" y="184"/>
                  </a:lnTo>
                  <a:lnTo>
                    <a:pt x="25" y="186"/>
                  </a:lnTo>
                  <a:lnTo>
                    <a:pt x="3" y="189"/>
                  </a:lnTo>
                  <a:lnTo>
                    <a:pt x="0" y="17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6" name="Freeform 38"/>
            <p:cNvSpPr>
              <a:spLocks/>
            </p:cNvSpPr>
            <p:nvPr userDrawn="1"/>
          </p:nvSpPr>
          <p:spPr bwMode="auto">
            <a:xfrm>
              <a:off x="7307937" y="4500548"/>
              <a:ext cx="859425" cy="500434"/>
            </a:xfrm>
            <a:custGeom>
              <a:avLst/>
              <a:gdLst>
                <a:gd name="T0" fmla="*/ 204464 w 235"/>
                <a:gd name="T1" fmla="*/ 0 h 141"/>
                <a:gd name="T2" fmla="*/ 204464 w 235"/>
                <a:gd name="T3" fmla="*/ 2319 h 141"/>
                <a:gd name="T4" fmla="*/ 198485 w 235"/>
                <a:gd name="T5" fmla="*/ 2319 h 141"/>
                <a:gd name="T6" fmla="*/ 186528 w 235"/>
                <a:gd name="T7" fmla="*/ 2319 h 141"/>
                <a:gd name="T8" fmla="*/ 174571 w 235"/>
                <a:gd name="T9" fmla="*/ 8118 h 141"/>
                <a:gd name="T10" fmla="*/ 172180 w 235"/>
                <a:gd name="T11" fmla="*/ 13916 h 141"/>
                <a:gd name="T12" fmla="*/ 172180 w 235"/>
                <a:gd name="T13" fmla="*/ 22034 h 141"/>
                <a:gd name="T14" fmla="*/ 178158 w 235"/>
                <a:gd name="T15" fmla="*/ 44067 h 141"/>
                <a:gd name="T16" fmla="*/ 190115 w 235"/>
                <a:gd name="T17" fmla="*/ 66101 h 141"/>
                <a:gd name="T18" fmla="*/ 210442 w 235"/>
                <a:gd name="T19" fmla="*/ 69580 h 141"/>
                <a:gd name="T20" fmla="*/ 210442 w 235"/>
                <a:gd name="T21" fmla="*/ 88134 h 141"/>
                <a:gd name="T22" fmla="*/ 196094 w 235"/>
                <a:gd name="T23" fmla="*/ 88134 h 141"/>
                <a:gd name="T24" fmla="*/ 184137 w 235"/>
                <a:gd name="T25" fmla="*/ 83495 h 141"/>
                <a:gd name="T26" fmla="*/ 166201 w 235"/>
                <a:gd name="T27" fmla="*/ 71899 h 141"/>
                <a:gd name="T28" fmla="*/ 151853 w 235"/>
                <a:gd name="T29" fmla="*/ 52185 h 141"/>
                <a:gd name="T30" fmla="*/ 145875 w 235"/>
                <a:gd name="T31" fmla="*/ 52185 h 141"/>
                <a:gd name="T32" fmla="*/ 143483 w 235"/>
                <a:gd name="T33" fmla="*/ 49865 h 141"/>
                <a:gd name="T34" fmla="*/ 143483 w 235"/>
                <a:gd name="T35" fmla="*/ 44067 h 141"/>
                <a:gd name="T36" fmla="*/ 139896 w 235"/>
                <a:gd name="T37" fmla="*/ 49865 h 141"/>
                <a:gd name="T38" fmla="*/ 137505 w 235"/>
                <a:gd name="T39" fmla="*/ 52185 h 141"/>
                <a:gd name="T40" fmla="*/ 131526 w 235"/>
                <a:gd name="T41" fmla="*/ 52185 h 141"/>
                <a:gd name="T42" fmla="*/ 81307 w 235"/>
                <a:gd name="T43" fmla="*/ 44067 h 141"/>
                <a:gd name="T44" fmla="*/ 72937 w 235"/>
                <a:gd name="T45" fmla="*/ 38269 h 141"/>
                <a:gd name="T46" fmla="*/ 69350 w 235"/>
                <a:gd name="T47" fmla="*/ 35949 h 141"/>
                <a:gd name="T48" fmla="*/ 55002 w 235"/>
                <a:gd name="T49" fmla="*/ 35949 h 141"/>
                <a:gd name="T50" fmla="*/ 46632 w 235"/>
                <a:gd name="T51" fmla="*/ 33630 h 141"/>
                <a:gd name="T52" fmla="*/ 26305 w 235"/>
                <a:gd name="T53" fmla="*/ 38269 h 141"/>
                <a:gd name="T54" fmla="*/ 22718 w 235"/>
                <a:gd name="T55" fmla="*/ 52185 h 141"/>
                <a:gd name="T56" fmla="*/ 26305 w 235"/>
                <a:gd name="T57" fmla="*/ 74218 h 141"/>
                <a:gd name="T58" fmla="*/ 0 w 235"/>
                <a:gd name="T59" fmla="*/ 74218 h 141"/>
                <a:gd name="T60" fmla="*/ 2391 w 235"/>
                <a:gd name="T61" fmla="*/ 137999 h 141"/>
                <a:gd name="T62" fmla="*/ 8370 w 235"/>
                <a:gd name="T63" fmla="*/ 146117 h 141"/>
                <a:gd name="T64" fmla="*/ 16740 w 235"/>
                <a:gd name="T65" fmla="*/ 151915 h 141"/>
                <a:gd name="T66" fmla="*/ 28697 w 235"/>
                <a:gd name="T67" fmla="*/ 157714 h 141"/>
                <a:gd name="T68" fmla="*/ 66959 w 235"/>
                <a:gd name="T69" fmla="*/ 157714 h 141"/>
                <a:gd name="T70" fmla="*/ 113591 w 235"/>
                <a:gd name="T71" fmla="*/ 163512 h 141"/>
                <a:gd name="T72" fmla="*/ 139896 w 235"/>
                <a:gd name="T73" fmla="*/ 163512 h 141"/>
                <a:gd name="T74" fmla="*/ 157832 w 235"/>
                <a:gd name="T75" fmla="*/ 157714 h 141"/>
                <a:gd name="T76" fmla="*/ 163810 w 235"/>
                <a:gd name="T77" fmla="*/ 149596 h 141"/>
                <a:gd name="T78" fmla="*/ 166201 w 235"/>
                <a:gd name="T79" fmla="*/ 141478 h 141"/>
                <a:gd name="T80" fmla="*/ 277401 w 235"/>
                <a:gd name="T81" fmla="*/ 119445 h 141"/>
                <a:gd name="T82" fmla="*/ 277401 w 235"/>
                <a:gd name="T83" fmla="*/ 88134 h 141"/>
                <a:gd name="T84" fmla="*/ 275010 w 235"/>
                <a:gd name="T85" fmla="*/ 77697 h 141"/>
                <a:gd name="T86" fmla="*/ 280988 w 235"/>
                <a:gd name="T87" fmla="*/ 69580 h 141"/>
                <a:gd name="T88" fmla="*/ 271422 w 235"/>
                <a:gd name="T89" fmla="*/ 38269 h 141"/>
                <a:gd name="T90" fmla="*/ 257074 w 235"/>
                <a:gd name="T91" fmla="*/ 16235 h 141"/>
                <a:gd name="T92" fmla="*/ 245117 w 235"/>
                <a:gd name="T93" fmla="*/ 8118 h 141"/>
                <a:gd name="T94" fmla="*/ 230769 w 235"/>
                <a:gd name="T95" fmla="*/ 5798 h 141"/>
                <a:gd name="T96" fmla="*/ 204464 w 235"/>
                <a:gd name="T97" fmla="*/ 0 h 1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5"/>
                <a:gd name="T148" fmla="*/ 0 h 141"/>
                <a:gd name="T149" fmla="*/ 235 w 235"/>
                <a:gd name="T150" fmla="*/ 141 h 1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5" h="141">
                  <a:moveTo>
                    <a:pt x="171" y="0"/>
                  </a:moveTo>
                  <a:lnTo>
                    <a:pt x="171" y="2"/>
                  </a:lnTo>
                  <a:lnTo>
                    <a:pt x="166" y="2"/>
                  </a:lnTo>
                  <a:lnTo>
                    <a:pt x="156" y="2"/>
                  </a:lnTo>
                  <a:lnTo>
                    <a:pt x="146" y="7"/>
                  </a:lnTo>
                  <a:lnTo>
                    <a:pt x="144" y="12"/>
                  </a:lnTo>
                  <a:lnTo>
                    <a:pt x="144" y="19"/>
                  </a:lnTo>
                  <a:lnTo>
                    <a:pt x="149" y="38"/>
                  </a:lnTo>
                  <a:lnTo>
                    <a:pt x="159" y="57"/>
                  </a:lnTo>
                  <a:lnTo>
                    <a:pt x="176" y="60"/>
                  </a:lnTo>
                  <a:lnTo>
                    <a:pt x="176" y="76"/>
                  </a:lnTo>
                  <a:lnTo>
                    <a:pt x="164" y="76"/>
                  </a:lnTo>
                  <a:lnTo>
                    <a:pt x="154" y="72"/>
                  </a:lnTo>
                  <a:lnTo>
                    <a:pt x="139" y="62"/>
                  </a:lnTo>
                  <a:lnTo>
                    <a:pt x="127" y="45"/>
                  </a:lnTo>
                  <a:lnTo>
                    <a:pt x="122" y="45"/>
                  </a:lnTo>
                  <a:lnTo>
                    <a:pt x="120" y="43"/>
                  </a:lnTo>
                  <a:lnTo>
                    <a:pt x="120" y="38"/>
                  </a:lnTo>
                  <a:lnTo>
                    <a:pt x="117" y="43"/>
                  </a:lnTo>
                  <a:lnTo>
                    <a:pt x="115" y="45"/>
                  </a:lnTo>
                  <a:lnTo>
                    <a:pt x="110" y="45"/>
                  </a:lnTo>
                  <a:lnTo>
                    <a:pt x="68" y="38"/>
                  </a:lnTo>
                  <a:lnTo>
                    <a:pt x="61" y="33"/>
                  </a:lnTo>
                  <a:lnTo>
                    <a:pt x="58" y="31"/>
                  </a:lnTo>
                  <a:lnTo>
                    <a:pt x="46" y="31"/>
                  </a:lnTo>
                  <a:lnTo>
                    <a:pt x="39" y="29"/>
                  </a:lnTo>
                  <a:lnTo>
                    <a:pt x="22" y="33"/>
                  </a:lnTo>
                  <a:lnTo>
                    <a:pt x="19" y="45"/>
                  </a:lnTo>
                  <a:lnTo>
                    <a:pt x="22" y="64"/>
                  </a:lnTo>
                  <a:lnTo>
                    <a:pt x="0" y="64"/>
                  </a:lnTo>
                  <a:lnTo>
                    <a:pt x="2" y="119"/>
                  </a:lnTo>
                  <a:lnTo>
                    <a:pt x="7" y="126"/>
                  </a:lnTo>
                  <a:lnTo>
                    <a:pt x="14" y="131"/>
                  </a:lnTo>
                  <a:lnTo>
                    <a:pt x="24" y="136"/>
                  </a:lnTo>
                  <a:lnTo>
                    <a:pt x="56" y="136"/>
                  </a:lnTo>
                  <a:lnTo>
                    <a:pt x="95" y="141"/>
                  </a:lnTo>
                  <a:lnTo>
                    <a:pt x="117" y="141"/>
                  </a:lnTo>
                  <a:lnTo>
                    <a:pt x="132" y="136"/>
                  </a:lnTo>
                  <a:lnTo>
                    <a:pt x="137" y="129"/>
                  </a:lnTo>
                  <a:lnTo>
                    <a:pt x="139" y="122"/>
                  </a:lnTo>
                  <a:lnTo>
                    <a:pt x="232" y="103"/>
                  </a:lnTo>
                  <a:lnTo>
                    <a:pt x="232" y="76"/>
                  </a:lnTo>
                  <a:lnTo>
                    <a:pt x="230" y="67"/>
                  </a:lnTo>
                  <a:lnTo>
                    <a:pt x="235" y="60"/>
                  </a:lnTo>
                  <a:lnTo>
                    <a:pt x="227" y="33"/>
                  </a:lnTo>
                  <a:lnTo>
                    <a:pt x="215" y="14"/>
                  </a:lnTo>
                  <a:lnTo>
                    <a:pt x="205" y="7"/>
                  </a:lnTo>
                  <a:lnTo>
                    <a:pt x="193" y="5"/>
                  </a:lnTo>
                  <a:lnTo>
                    <a:pt x="17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7" name="Freeform 39"/>
            <p:cNvSpPr>
              <a:spLocks/>
            </p:cNvSpPr>
            <p:nvPr userDrawn="1"/>
          </p:nvSpPr>
          <p:spPr bwMode="auto">
            <a:xfrm>
              <a:off x="6827244" y="4947540"/>
              <a:ext cx="825435" cy="694778"/>
            </a:xfrm>
            <a:custGeom>
              <a:avLst/>
              <a:gdLst>
                <a:gd name="T0" fmla="*/ 185465 w 227"/>
                <a:gd name="T1" fmla="*/ 11702 h 194"/>
                <a:gd name="T2" fmla="*/ 145043 w 227"/>
                <a:gd name="T3" fmla="*/ 19893 h 194"/>
                <a:gd name="T4" fmla="*/ 127210 w 227"/>
                <a:gd name="T5" fmla="*/ 17552 h 194"/>
                <a:gd name="T6" fmla="*/ 112943 w 227"/>
                <a:gd name="T7" fmla="*/ 14042 h 194"/>
                <a:gd name="T8" fmla="*/ 106999 w 227"/>
                <a:gd name="T9" fmla="*/ 11702 h 194"/>
                <a:gd name="T10" fmla="*/ 42800 w 227"/>
                <a:gd name="T11" fmla="*/ 11702 h 194"/>
                <a:gd name="T12" fmla="*/ 36855 w 227"/>
                <a:gd name="T13" fmla="*/ 11702 h 194"/>
                <a:gd name="T14" fmla="*/ 26155 w 227"/>
                <a:gd name="T15" fmla="*/ 3510 h 194"/>
                <a:gd name="T16" fmla="*/ 20211 w 227"/>
                <a:gd name="T17" fmla="*/ 0 h 194"/>
                <a:gd name="T18" fmla="*/ 0 w 227"/>
                <a:gd name="T19" fmla="*/ 0 h 194"/>
                <a:gd name="T20" fmla="*/ 0 w 227"/>
                <a:gd name="T21" fmla="*/ 11702 h 194"/>
                <a:gd name="T22" fmla="*/ 8322 w 227"/>
                <a:gd name="T23" fmla="*/ 33935 h 194"/>
                <a:gd name="T24" fmla="*/ 22589 w 227"/>
                <a:gd name="T25" fmla="*/ 72550 h 194"/>
                <a:gd name="T26" fmla="*/ 36855 w 227"/>
                <a:gd name="T27" fmla="*/ 122867 h 194"/>
                <a:gd name="T28" fmla="*/ 52311 w 227"/>
                <a:gd name="T29" fmla="*/ 162653 h 194"/>
                <a:gd name="T30" fmla="*/ 63010 w 227"/>
                <a:gd name="T31" fmla="*/ 184886 h 194"/>
                <a:gd name="T32" fmla="*/ 84410 w 227"/>
                <a:gd name="T33" fmla="*/ 223502 h 194"/>
                <a:gd name="T34" fmla="*/ 98677 w 227"/>
                <a:gd name="T35" fmla="*/ 218821 h 194"/>
                <a:gd name="T36" fmla="*/ 104621 w 227"/>
                <a:gd name="T37" fmla="*/ 207119 h 194"/>
                <a:gd name="T38" fmla="*/ 112943 w 227"/>
                <a:gd name="T39" fmla="*/ 207119 h 194"/>
                <a:gd name="T40" fmla="*/ 112943 w 227"/>
                <a:gd name="T41" fmla="*/ 215310 h 194"/>
                <a:gd name="T42" fmla="*/ 115321 w 227"/>
                <a:gd name="T43" fmla="*/ 223502 h 194"/>
                <a:gd name="T44" fmla="*/ 136721 w 227"/>
                <a:gd name="T45" fmla="*/ 227012 h 194"/>
                <a:gd name="T46" fmla="*/ 150987 w 227"/>
                <a:gd name="T47" fmla="*/ 223502 h 194"/>
                <a:gd name="T48" fmla="*/ 156932 w 227"/>
                <a:gd name="T49" fmla="*/ 221161 h 194"/>
                <a:gd name="T50" fmla="*/ 159310 w 227"/>
                <a:gd name="T51" fmla="*/ 218821 h 194"/>
                <a:gd name="T52" fmla="*/ 159310 w 227"/>
                <a:gd name="T53" fmla="*/ 81912 h 194"/>
                <a:gd name="T54" fmla="*/ 179520 w 227"/>
                <a:gd name="T55" fmla="*/ 81912 h 194"/>
                <a:gd name="T56" fmla="*/ 179520 w 227"/>
                <a:gd name="T57" fmla="*/ 22233 h 194"/>
                <a:gd name="T58" fmla="*/ 199731 w 227"/>
                <a:gd name="T59" fmla="*/ 19893 h 194"/>
                <a:gd name="T60" fmla="*/ 229453 w 227"/>
                <a:gd name="T61" fmla="*/ 22233 h 194"/>
                <a:gd name="T62" fmla="*/ 235398 w 227"/>
                <a:gd name="T63" fmla="*/ 25744 h 194"/>
                <a:gd name="T64" fmla="*/ 237775 w 227"/>
                <a:gd name="T65" fmla="*/ 31594 h 194"/>
                <a:gd name="T66" fmla="*/ 252042 w 227"/>
                <a:gd name="T67" fmla="*/ 22233 h 194"/>
                <a:gd name="T68" fmla="*/ 269875 w 227"/>
                <a:gd name="T69" fmla="*/ 17552 h 194"/>
                <a:gd name="T70" fmla="*/ 217564 w 227"/>
                <a:gd name="T71" fmla="*/ 11702 h 194"/>
                <a:gd name="T72" fmla="*/ 185465 w 227"/>
                <a:gd name="T73" fmla="*/ 11702 h 1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7"/>
                <a:gd name="T112" fmla="*/ 0 h 194"/>
                <a:gd name="T113" fmla="*/ 227 w 227"/>
                <a:gd name="T114" fmla="*/ 194 h 1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7" h="194">
                  <a:moveTo>
                    <a:pt x="156" y="10"/>
                  </a:moveTo>
                  <a:lnTo>
                    <a:pt x="122" y="17"/>
                  </a:lnTo>
                  <a:lnTo>
                    <a:pt x="107" y="15"/>
                  </a:lnTo>
                  <a:lnTo>
                    <a:pt x="95" y="12"/>
                  </a:lnTo>
                  <a:lnTo>
                    <a:pt x="90" y="10"/>
                  </a:lnTo>
                  <a:lnTo>
                    <a:pt x="36" y="10"/>
                  </a:lnTo>
                  <a:lnTo>
                    <a:pt x="31" y="10"/>
                  </a:lnTo>
                  <a:lnTo>
                    <a:pt x="22" y="3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7" y="29"/>
                  </a:lnTo>
                  <a:lnTo>
                    <a:pt x="19" y="62"/>
                  </a:lnTo>
                  <a:lnTo>
                    <a:pt x="31" y="105"/>
                  </a:lnTo>
                  <a:lnTo>
                    <a:pt x="44" y="139"/>
                  </a:lnTo>
                  <a:lnTo>
                    <a:pt x="53" y="158"/>
                  </a:lnTo>
                  <a:lnTo>
                    <a:pt x="71" y="191"/>
                  </a:lnTo>
                  <a:lnTo>
                    <a:pt x="83" y="187"/>
                  </a:lnTo>
                  <a:lnTo>
                    <a:pt x="88" y="177"/>
                  </a:lnTo>
                  <a:lnTo>
                    <a:pt x="95" y="177"/>
                  </a:lnTo>
                  <a:lnTo>
                    <a:pt x="95" y="184"/>
                  </a:lnTo>
                  <a:lnTo>
                    <a:pt x="97" y="191"/>
                  </a:lnTo>
                  <a:lnTo>
                    <a:pt x="115" y="194"/>
                  </a:lnTo>
                  <a:lnTo>
                    <a:pt x="127" y="191"/>
                  </a:lnTo>
                  <a:lnTo>
                    <a:pt x="132" y="189"/>
                  </a:lnTo>
                  <a:lnTo>
                    <a:pt x="134" y="187"/>
                  </a:lnTo>
                  <a:lnTo>
                    <a:pt x="134" y="70"/>
                  </a:lnTo>
                  <a:lnTo>
                    <a:pt x="151" y="70"/>
                  </a:lnTo>
                  <a:lnTo>
                    <a:pt x="151" y="19"/>
                  </a:lnTo>
                  <a:lnTo>
                    <a:pt x="168" y="17"/>
                  </a:lnTo>
                  <a:lnTo>
                    <a:pt x="193" y="19"/>
                  </a:lnTo>
                  <a:lnTo>
                    <a:pt x="198" y="22"/>
                  </a:lnTo>
                  <a:lnTo>
                    <a:pt x="200" y="27"/>
                  </a:lnTo>
                  <a:lnTo>
                    <a:pt x="212" y="19"/>
                  </a:lnTo>
                  <a:lnTo>
                    <a:pt x="227" y="15"/>
                  </a:lnTo>
                  <a:lnTo>
                    <a:pt x="183" y="10"/>
                  </a:lnTo>
                  <a:lnTo>
                    <a:pt x="156" y="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8" name="Freeform 40"/>
            <p:cNvSpPr>
              <a:spLocks/>
            </p:cNvSpPr>
            <p:nvPr userDrawn="1"/>
          </p:nvSpPr>
          <p:spPr bwMode="auto">
            <a:xfrm>
              <a:off x="7317649" y="5000982"/>
              <a:ext cx="524394" cy="578175"/>
            </a:xfrm>
            <a:custGeom>
              <a:avLst/>
              <a:gdLst>
                <a:gd name="T0" fmla="*/ 145256 w 144"/>
                <a:gd name="T1" fmla="*/ 66469 h 162"/>
                <a:gd name="T2" fmla="*/ 140494 w 144"/>
                <a:gd name="T3" fmla="*/ 66469 h 162"/>
                <a:gd name="T4" fmla="*/ 140494 w 144"/>
                <a:gd name="T5" fmla="*/ 60639 h 162"/>
                <a:gd name="T6" fmla="*/ 134541 w 144"/>
                <a:gd name="T7" fmla="*/ 52476 h 162"/>
                <a:gd name="T8" fmla="*/ 125016 w 144"/>
                <a:gd name="T9" fmla="*/ 41981 h 162"/>
                <a:gd name="T10" fmla="*/ 119062 w 144"/>
                <a:gd name="T11" fmla="*/ 32652 h 162"/>
                <a:gd name="T12" fmla="*/ 116681 w 144"/>
                <a:gd name="T13" fmla="*/ 18658 h 162"/>
                <a:gd name="T14" fmla="*/ 110728 w 144"/>
                <a:gd name="T15" fmla="*/ 0 h 162"/>
                <a:gd name="T16" fmla="*/ 92869 w 144"/>
                <a:gd name="T17" fmla="*/ 4665 h 162"/>
                <a:gd name="T18" fmla="*/ 78581 w 144"/>
                <a:gd name="T19" fmla="*/ 13994 h 162"/>
                <a:gd name="T20" fmla="*/ 76200 w 144"/>
                <a:gd name="T21" fmla="*/ 8163 h 162"/>
                <a:gd name="T22" fmla="*/ 70247 w 144"/>
                <a:gd name="T23" fmla="*/ 4665 h 162"/>
                <a:gd name="T24" fmla="*/ 50006 w 144"/>
                <a:gd name="T25" fmla="*/ 2332 h 162"/>
                <a:gd name="T26" fmla="*/ 20241 w 144"/>
                <a:gd name="T27" fmla="*/ 4665 h 162"/>
                <a:gd name="T28" fmla="*/ 20241 w 144"/>
                <a:gd name="T29" fmla="*/ 64137 h 162"/>
                <a:gd name="T30" fmla="*/ 0 w 144"/>
                <a:gd name="T31" fmla="*/ 66469 h 162"/>
                <a:gd name="T32" fmla="*/ 0 w 144"/>
                <a:gd name="T33" fmla="*/ 138769 h 162"/>
                <a:gd name="T34" fmla="*/ 11906 w 144"/>
                <a:gd name="T35" fmla="*/ 144600 h 162"/>
                <a:gd name="T36" fmla="*/ 17859 w 144"/>
                <a:gd name="T37" fmla="*/ 155095 h 162"/>
                <a:gd name="T38" fmla="*/ 17859 w 144"/>
                <a:gd name="T39" fmla="*/ 172587 h 162"/>
                <a:gd name="T40" fmla="*/ 11906 w 144"/>
                <a:gd name="T41" fmla="*/ 174919 h 162"/>
                <a:gd name="T42" fmla="*/ 11906 w 144"/>
                <a:gd name="T43" fmla="*/ 180750 h 162"/>
                <a:gd name="T44" fmla="*/ 14287 w 144"/>
                <a:gd name="T45" fmla="*/ 188913 h 162"/>
                <a:gd name="T46" fmla="*/ 29766 w 144"/>
                <a:gd name="T47" fmla="*/ 186581 h 162"/>
                <a:gd name="T48" fmla="*/ 40481 w 144"/>
                <a:gd name="T49" fmla="*/ 183082 h 162"/>
                <a:gd name="T50" fmla="*/ 55959 w 144"/>
                <a:gd name="T51" fmla="*/ 172587 h 162"/>
                <a:gd name="T52" fmla="*/ 61912 w 144"/>
                <a:gd name="T53" fmla="*/ 155095 h 162"/>
                <a:gd name="T54" fmla="*/ 72628 w 144"/>
                <a:gd name="T55" fmla="*/ 150431 h 162"/>
                <a:gd name="T56" fmla="*/ 82153 w 144"/>
                <a:gd name="T57" fmla="*/ 150431 h 162"/>
                <a:gd name="T58" fmla="*/ 90487 w 144"/>
                <a:gd name="T59" fmla="*/ 155095 h 162"/>
                <a:gd name="T60" fmla="*/ 96441 w 144"/>
                <a:gd name="T61" fmla="*/ 158594 h 162"/>
                <a:gd name="T62" fmla="*/ 104775 w 144"/>
                <a:gd name="T63" fmla="*/ 158594 h 162"/>
                <a:gd name="T64" fmla="*/ 110728 w 144"/>
                <a:gd name="T65" fmla="*/ 144600 h 162"/>
                <a:gd name="T66" fmla="*/ 116681 w 144"/>
                <a:gd name="T67" fmla="*/ 130607 h 162"/>
                <a:gd name="T68" fmla="*/ 128587 w 144"/>
                <a:gd name="T69" fmla="*/ 124776 h 162"/>
                <a:gd name="T70" fmla="*/ 140494 w 144"/>
                <a:gd name="T71" fmla="*/ 118945 h 162"/>
                <a:gd name="T72" fmla="*/ 148828 w 144"/>
                <a:gd name="T73" fmla="*/ 114281 h 162"/>
                <a:gd name="T74" fmla="*/ 154781 w 144"/>
                <a:gd name="T75" fmla="*/ 110782 h 162"/>
                <a:gd name="T76" fmla="*/ 160734 w 144"/>
                <a:gd name="T77" fmla="*/ 104952 h 162"/>
                <a:gd name="T78" fmla="*/ 171450 w 144"/>
                <a:gd name="T79" fmla="*/ 94457 h 162"/>
                <a:gd name="T80" fmla="*/ 169069 w 144"/>
                <a:gd name="T81" fmla="*/ 90958 h 162"/>
                <a:gd name="T82" fmla="*/ 160734 w 144"/>
                <a:gd name="T83" fmla="*/ 82795 h 162"/>
                <a:gd name="T84" fmla="*/ 154781 w 144"/>
                <a:gd name="T85" fmla="*/ 82795 h 162"/>
                <a:gd name="T86" fmla="*/ 148828 w 144"/>
                <a:gd name="T87" fmla="*/ 78131 h 162"/>
                <a:gd name="T88" fmla="*/ 145256 w 144"/>
                <a:gd name="T89" fmla="*/ 66469 h 1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162"/>
                <a:gd name="T137" fmla="*/ 144 w 144"/>
                <a:gd name="T138" fmla="*/ 162 h 16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162">
                  <a:moveTo>
                    <a:pt x="122" y="57"/>
                  </a:moveTo>
                  <a:lnTo>
                    <a:pt x="118" y="57"/>
                  </a:lnTo>
                  <a:lnTo>
                    <a:pt x="118" y="52"/>
                  </a:lnTo>
                  <a:lnTo>
                    <a:pt x="113" y="45"/>
                  </a:lnTo>
                  <a:lnTo>
                    <a:pt x="105" y="36"/>
                  </a:lnTo>
                  <a:lnTo>
                    <a:pt x="100" y="28"/>
                  </a:lnTo>
                  <a:lnTo>
                    <a:pt x="98" y="16"/>
                  </a:lnTo>
                  <a:lnTo>
                    <a:pt x="93" y="0"/>
                  </a:lnTo>
                  <a:lnTo>
                    <a:pt x="78" y="4"/>
                  </a:lnTo>
                  <a:lnTo>
                    <a:pt x="66" y="12"/>
                  </a:lnTo>
                  <a:lnTo>
                    <a:pt x="64" y="7"/>
                  </a:lnTo>
                  <a:lnTo>
                    <a:pt x="59" y="4"/>
                  </a:lnTo>
                  <a:lnTo>
                    <a:pt x="42" y="2"/>
                  </a:lnTo>
                  <a:lnTo>
                    <a:pt x="17" y="4"/>
                  </a:lnTo>
                  <a:lnTo>
                    <a:pt x="17" y="55"/>
                  </a:lnTo>
                  <a:lnTo>
                    <a:pt x="0" y="57"/>
                  </a:lnTo>
                  <a:lnTo>
                    <a:pt x="0" y="119"/>
                  </a:lnTo>
                  <a:lnTo>
                    <a:pt x="10" y="124"/>
                  </a:lnTo>
                  <a:lnTo>
                    <a:pt x="15" y="133"/>
                  </a:lnTo>
                  <a:lnTo>
                    <a:pt x="15" y="148"/>
                  </a:lnTo>
                  <a:lnTo>
                    <a:pt x="10" y="150"/>
                  </a:lnTo>
                  <a:lnTo>
                    <a:pt x="10" y="155"/>
                  </a:lnTo>
                  <a:lnTo>
                    <a:pt x="12" y="162"/>
                  </a:lnTo>
                  <a:lnTo>
                    <a:pt x="25" y="160"/>
                  </a:lnTo>
                  <a:lnTo>
                    <a:pt x="34" y="157"/>
                  </a:lnTo>
                  <a:lnTo>
                    <a:pt x="47" y="148"/>
                  </a:lnTo>
                  <a:lnTo>
                    <a:pt x="52" y="133"/>
                  </a:lnTo>
                  <a:lnTo>
                    <a:pt x="61" y="129"/>
                  </a:lnTo>
                  <a:lnTo>
                    <a:pt x="69" y="129"/>
                  </a:lnTo>
                  <a:lnTo>
                    <a:pt x="76" y="133"/>
                  </a:lnTo>
                  <a:lnTo>
                    <a:pt x="81" y="136"/>
                  </a:lnTo>
                  <a:lnTo>
                    <a:pt x="88" y="136"/>
                  </a:lnTo>
                  <a:lnTo>
                    <a:pt x="93" y="124"/>
                  </a:lnTo>
                  <a:lnTo>
                    <a:pt x="98" y="112"/>
                  </a:lnTo>
                  <a:lnTo>
                    <a:pt x="108" y="107"/>
                  </a:lnTo>
                  <a:lnTo>
                    <a:pt x="118" y="102"/>
                  </a:lnTo>
                  <a:lnTo>
                    <a:pt x="125" y="98"/>
                  </a:lnTo>
                  <a:lnTo>
                    <a:pt x="130" y="95"/>
                  </a:lnTo>
                  <a:lnTo>
                    <a:pt x="135" y="90"/>
                  </a:lnTo>
                  <a:lnTo>
                    <a:pt x="144" y="81"/>
                  </a:lnTo>
                  <a:lnTo>
                    <a:pt x="142" y="78"/>
                  </a:lnTo>
                  <a:lnTo>
                    <a:pt x="135" y="71"/>
                  </a:lnTo>
                  <a:lnTo>
                    <a:pt x="130" y="71"/>
                  </a:lnTo>
                  <a:lnTo>
                    <a:pt x="125" y="67"/>
                  </a:lnTo>
                  <a:lnTo>
                    <a:pt x="122" y="5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" name="Freeform 41"/>
            <p:cNvSpPr>
              <a:spLocks/>
            </p:cNvSpPr>
            <p:nvPr userDrawn="1"/>
          </p:nvSpPr>
          <p:spPr bwMode="auto">
            <a:xfrm>
              <a:off x="8531524" y="3358776"/>
              <a:ext cx="504972" cy="680204"/>
            </a:xfrm>
            <a:custGeom>
              <a:avLst/>
              <a:gdLst>
                <a:gd name="T0" fmla="*/ 5939 w 139"/>
                <a:gd name="T1" fmla="*/ 222250 h 191"/>
                <a:gd name="T2" fmla="*/ 38009 w 139"/>
                <a:gd name="T3" fmla="*/ 200141 h 191"/>
                <a:gd name="T4" fmla="*/ 70078 w 139"/>
                <a:gd name="T5" fmla="*/ 169887 h 191"/>
                <a:gd name="T6" fmla="*/ 92646 w 139"/>
                <a:gd name="T7" fmla="*/ 144288 h 191"/>
                <a:gd name="T8" fmla="*/ 112838 w 139"/>
                <a:gd name="T9" fmla="*/ 116361 h 191"/>
                <a:gd name="T10" fmla="*/ 150847 w 139"/>
                <a:gd name="T11" fmla="*/ 44217 h 191"/>
                <a:gd name="T12" fmla="*/ 162724 w 139"/>
                <a:gd name="T13" fmla="*/ 25599 h 191"/>
                <a:gd name="T14" fmla="*/ 165100 w 139"/>
                <a:gd name="T15" fmla="*/ 0 h 191"/>
                <a:gd name="T16" fmla="*/ 150847 w 139"/>
                <a:gd name="T17" fmla="*/ 0 h 191"/>
                <a:gd name="T18" fmla="*/ 144908 w 139"/>
                <a:gd name="T19" fmla="*/ 3491 h 191"/>
                <a:gd name="T20" fmla="*/ 130655 w 139"/>
                <a:gd name="T21" fmla="*/ 8145 h 191"/>
                <a:gd name="T22" fmla="*/ 92646 w 139"/>
                <a:gd name="T23" fmla="*/ 11636 h 191"/>
                <a:gd name="T24" fmla="*/ 70078 w 139"/>
                <a:gd name="T25" fmla="*/ 13963 h 191"/>
                <a:gd name="T26" fmla="*/ 38009 w 139"/>
                <a:gd name="T27" fmla="*/ 19781 h 191"/>
                <a:gd name="T28" fmla="*/ 28506 w 139"/>
                <a:gd name="T29" fmla="*/ 13963 h 191"/>
                <a:gd name="T30" fmla="*/ 17817 w 139"/>
                <a:gd name="T31" fmla="*/ 27927 h 191"/>
                <a:gd name="T32" fmla="*/ 22568 w 139"/>
                <a:gd name="T33" fmla="*/ 31418 h 191"/>
                <a:gd name="T34" fmla="*/ 17817 w 139"/>
                <a:gd name="T35" fmla="*/ 39563 h 191"/>
                <a:gd name="T36" fmla="*/ 32070 w 139"/>
                <a:gd name="T37" fmla="*/ 47708 h 191"/>
                <a:gd name="T38" fmla="*/ 78393 w 139"/>
                <a:gd name="T39" fmla="*/ 69817 h 191"/>
                <a:gd name="T40" fmla="*/ 98585 w 139"/>
                <a:gd name="T41" fmla="*/ 72144 h 191"/>
                <a:gd name="T42" fmla="*/ 54637 w 139"/>
                <a:gd name="T43" fmla="*/ 130325 h 191"/>
                <a:gd name="T44" fmla="*/ 34445 w 139"/>
                <a:gd name="T45" fmla="*/ 139633 h 191"/>
                <a:gd name="T46" fmla="*/ 28506 w 139"/>
                <a:gd name="T47" fmla="*/ 147779 h 191"/>
                <a:gd name="T48" fmla="*/ 8314 w 139"/>
                <a:gd name="T49" fmla="*/ 147779 h 191"/>
                <a:gd name="T50" fmla="*/ 0 w 139"/>
                <a:gd name="T51" fmla="*/ 166397 h 191"/>
                <a:gd name="T52" fmla="*/ 0 w 139"/>
                <a:gd name="T53" fmla="*/ 211777 h 191"/>
                <a:gd name="T54" fmla="*/ 5939 w 139"/>
                <a:gd name="T55" fmla="*/ 222250 h 1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9"/>
                <a:gd name="T85" fmla="*/ 0 h 191"/>
                <a:gd name="T86" fmla="*/ 139 w 139"/>
                <a:gd name="T87" fmla="*/ 191 h 1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9" h="191">
                  <a:moveTo>
                    <a:pt x="5" y="191"/>
                  </a:moveTo>
                  <a:lnTo>
                    <a:pt x="32" y="172"/>
                  </a:lnTo>
                  <a:lnTo>
                    <a:pt x="59" y="146"/>
                  </a:lnTo>
                  <a:lnTo>
                    <a:pt x="78" y="124"/>
                  </a:lnTo>
                  <a:lnTo>
                    <a:pt x="95" y="100"/>
                  </a:lnTo>
                  <a:lnTo>
                    <a:pt x="127" y="38"/>
                  </a:lnTo>
                  <a:lnTo>
                    <a:pt x="137" y="22"/>
                  </a:lnTo>
                  <a:lnTo>
                    <a:pt x="139" y="0"/>
                  </a:lnTo>
                  <a:lnTo>
                    <a:pt x="127" y="0"/>
                  </a:lnTo>
                  <a:lnTo>
                    <a:pt x="122" y="3"/>
                  </a:lnTo>
                  <a:lnTo>
                    <a:pt x="110" y="7"/>
                  </a:lnTo>
                  <a:lnTo>
                    <a:pt x="78" y="10"/>
                  </a:lnTo>
                  <a:lnTo>
                    <a:pt x="59" y="12"/>
                  </a:lnTo>
                  <a:lnTo>
                    <a:pt x="32" y="17"/>
                  </a:lnTo>
                  <a:lnTo>
                    <a:pt x="24" y="12"/>
                  </a:lnTo>
                  <a:lnTo>
                    <a:pt x="15" y="24"/>
                  </a:lnTo>
                  <a:lnTo>
                    <a:pt x="19" y="27"/>
                  </a:lnTo>
                  <a:lnTo>
                    <a:pt x="15" y="34"/>
                  </a:lnTo>
                  <a:lnTo>
                    <a:pt x="27" y="41"/>
                  </a:lnTo>
                  <a:lnTo>
                    <a:pt x="66" y="60"/>
                  </a:lnTo>
                  <a:lnTo>
                    <a:pt x="83" y="62"/>
                  </a:lnTo>
                  <a:lnTo>
                    <a:pt x="46" y="112"/>
                  </a:lnTo>
                  <a:lnTo>
                    <a:pt x="29" y="120"/>
                  </a:lnTo>
                  <a:lnTo>
                    <a:pt x="24" y="127"/>
                  </a:lnTo>
                  <a:lnTo>
                    <a:pt x="7" y="127"/>
                  </a:lnTo>
                  <a:lnTo>
                    <a:pt x="0" y="143"/>
                  </a:lnTo>
                  <a:lnTo>
                    <a:pt x="0" y="182"/>
                  </a:lnTo>
                  <a:lnTo>
                    <a:pt x="5" y="19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0" name="Freeform 42"/>
            <p:cNvSpPr>
              <a:spLocks/>
            </p:cNvSpPr>
            <p:nvPr userDrawn="1"/>
          </p:nvSpPr>
          <p:spPr bwMode="auto">
            <a:xfrm>
              <a:off x="8084817" y="3757181"/>
              <a:ext cx="470985" cy="519871"/>
            </a:xfrm>
            <a:custGeom>
              <a:avLst/>
              <a:gdLst>
                <a:gd name="T0" fmla="*/ 95496 w 129"/>
                <a:gd name="T1" fmla="*/ 155902 h 146"/>
                <a:gd name="T2" fmla="*/ 119371 w 129"/>
                <a:gd name="T3" fmla="*/ 136123 h 146"/>
                <a:gd name="T4" fmla="*/ 145632 w 129"/>
                <a:gd name="T5" fmla="*/ 95403 h 146"/>
                <a:gd name="T6" fmla="*/ 151601 w 129"/>
                <a:gd name="T7" fmla="*/ 91912 h 146"/>
                <a:gd name="T8" fmla="*/ 145632 w 129"/>
                <a:gd name="T9" fmla="*/ 81441 h 146"/>
                <a:gd name="T10" fmla="*/ 145632 w 129"/>
                <a:gd name="T11" fmla="*/ 36067 h 146"/>
                <a:gd name="T12" fmla="*/ 153988 w 129"/>
                <a:gd name="T13" fmla="*/ 17452 h 146"/>
                <a:gd name="T14" fmla="*/ 148019 w 129"/>
                <a:gd name="T15" fmla="*/ 9308 h 146"/>
                <a:gd name="T16" fmla="*/ 121758 w 129"/>
                <a:gd name="T17" fmla="*/ 13961 h 146"/>
                <a:gd name="T18" fmla="*/ 111015 w 129"/>
                <a:gd name="T19" fmla="*/ 25596 h 146"/>
                <a:gd name="T20" fmla="*/ 83559 w 129"/>
                <a:gd name="T21" fmla="*/ 22105 h 146"/>
                <a:gd name="T22" fmla="*/ 60879 w 129"/>
                <a:gd name="T23" fmla="*/ 0 h 146"/>
                <a:gd name="T24" fmla="*/ 40586 w 129"/>
                <a:gd name="T25" fmla="*/ 0 h 146"/>
                <a:gd name="T26" fmla="*/ 37005 w 129"/>
                <a:gd name="T27" fmla="*/ 3490 h 146"/>
                <a:gd name="T28" fmla="*/ 14324 w 129"/>
                <a:gd name="T29" fmla="*/ 9308 h 146"/>
                <a:gd name="T30" fmla="*/ 16712 w 129"/>
                <a:gd name="T31" fmla="*/ 17452 h 146"/>
                <a:gd name="T32" fmla="*/ 22680 w 129"/>
                <a:gd name="T33" fmla="*/ 55845 h 146"/>
                <a:gd name="T34" fmla="*/ 0 w 129"/>
                <a:gd name="T35" fmla="*/ 77951 h 146"/>
                <a:gd name="T36" fmla="*/ 8356 w 129"/>
                <a:gd name="T37" fmla="*/ 86095 h 146"/>
                <a:gd name="T38" fmla="*/ 8356 w 129"/>
                <a:gd name="T39" fmla="*/ 97729 h 146"/>
                <a:gd name="T40" fmla="*/ 2387 w 129"/>
                <a:gd name="T41" fmla="*/ 105874 h 146"/>
                <a:gd name="T42" fmla="*/ 69235 w 129"/>
                <a:gd name="T43" fmla="*/ 150084 h 146"/>
                <a:gd name="T44" fmla="*/ 69235 w 129"/>
                <a:gd name="T45" fmla="*/ 153575 h 146"/>
                <a:gd name="T46" fmla="*/ 75203 w 129"/>
                <a:gd name="T47" fmla="*/ 158229 h 146"/>
                <a:gd name="T48" fmla="*/ 89528 w 129"/>
                <a:gd name="T49" fmla="*/ 169863 h 146"/>
                <a:gd name="T50" fmla="*/ 95496 w 129"/>
                <a:gd name="T51" fmla="*/ 15590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146"/>
                <a:gd name="T80" fmla="*/ 129 w 129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146">
                  <a:moveTo>
                    <a:pt x="80" y="134"/>
                  </a:moveTo>
                  <a:lnTo>
                    <a:pt x="100" y="117"/>
                  </a:lnTo>
                  <a:lnTo>
                    <a:pt x="122" y="82"/>
                  </a:lnTo>
                  <a:lnTo>
                    <a:pt x="127" y="79"/>
                  </a:lnTo>
                  <a:lnTo>
                    <a:pt x="122" y="70"/>
                  </a:lnTo>
                  <a:lnTo>
                    <a:pt x="122" y="31"/>
                  </a:lnTo>
                  <a:lnTo>
                    <a:pt x="129" y="15"/>
                  </a:lnTo>
                  <a:lnTo>
                    <a:pt x="124" y="8"/>
                  </a:lnTo>
                  <a:lnTo>
                    <a:pt x="102" y="12"/>
                  </a:lnTo>
                  <a:lnTo>
                    <a:pt x="93" y="22"/>
                  </a:lnTo>
                  <a:lnTo>
                    <a:pt x="70" y="19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12" y="8"/>
                  </a:lnTo>
                  <a:lnTo>
                    <a:pt x="14" y="15"/>
                  </a:lnTo>
                  <a:lnTo>
                    <a:pt x="19" y="48"/>
                  </a:lnTo>
                  <a:lnTo>
                    <a:pt x="0" y="67"/>
                  </a:lnTo>
                  <a:lnTo>
                    <a:pt x="7" y="74"/>
                  </a:lnTo>
                  <a:lnTo>
                    <a:pt x="7" y="84"/>
                  </a:lnTo>
                  <a:lnTo>
                    <a:pt x="2" y="91"/>
                  </a:lnTo>
                  <a:lnTo>
                    <a:pt x="58" y="129"/>
                  </a:lnTo>
                  <a:lnTo>
                    <a:pt x="58" y="132"/>
                  </a:lnTo>
                  <a:lnTo>
                    <a:pt x="63" y="136"/>
                  </a:lnTo>
                  <a:lnTo>
                    <a:pt x="75" y="146"/>
                  </a:lnTo>
                  <a:lnTo>
                    <a:pt x="80" y="13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1" name="Freeform 43"/>
            <p:cNvSpPr>
              <a:spLocks/>
            </p:cNvSpPr>
            <p:nvPr userDrawn="1"/>
          </p:nvSpPr>
          <p:spPr bwMode="auto">
            <a:xfrm>
              <a:off x="8084817" y="3757181"/>
              <a:ext cx="470985" cy="519871"/>
            </a:xfrm>
            <a:custGeom>
              <a:avLst/>
              <a:gdLst>
                <a:gd name="T0" fmla="*/ 95496 w 129"/>
                <a:gd name="T1" fmla="*/ 155902 h 146"/>
                <a:gd name="T2" fmla="*/ 119371 w 129"/>
                <a:gd name="T3" fmla="*/ 136123 h 146"/>
                <a:gd name="T4" fmla="*/ 145632 w 129"/>
                <a:gd name="T5" fmla="*/ 95403 h 146"/>
                <a:gd name="T6" fmla="*/ 151601 w 129"/>
                <a:gd name="T7" fmla="*/ 91912 h 146"/>
                <a:gd name="T8" fmla="*/ 145632 w 129"/>
                <a:gd name="T9" fmla="*/ 81441 h 146"/>
                <a:gd name="T10" fmla="*/ 145632 w 129"/>
                <a:gd name="T11" fmla="*/ 36067 h 146"/>
                <a:gd name="T12" fmla="*/ 153988 w 129"/>
                <a:gd name="T13" fmla="*/ 17452 h 146"/>
                <a:gd name="T14" fmla="*/ 148019 w 129"/>
                <a:gd name="T15" fmla="*/ 9308 h 146"/>
                <a:gd name="T16" fmla="*/ 121758 w 129"/>
                <a:gd name="T17" fmla="*/ 13961 h 146"/>
                <a:gd name="T18" fmla="*/ 111015 w 129"/>
                <a:gd name="T19" fmla="*/ 25596 h 146"/>
                <a:gd name="T20" fmla="*/ 83559 w 129"/>
                <a:gd name="T21" fmla="*/ 22105 h 146"/>
                <a:gd name="T22" fmla="*/ 60879 w 129"/>
                <a:gd name="T23" fmla="*/ 0 h 146"/>
                <a:gd name="T24" fmla="*/ 40586 w 129"/>
                <a:gd name="T25" fmla="*/ 0 h 146"/>
                <a:gd name="T26" fmla="*/ 37005 w 129"/>
                <a:gd name="T27" fmla="*/ 3490 h 146"/>
                <a:gd name="T28" fmla="*/ 14324 w 129"/>
                <a:gd name="T29" fmla="*/ 9308 h 146"/>
                <a:gd name="T30" fmla="*/ 16712 w 129"/>
                <a:gd name="T31" fmla="*/ 17452 h 146"/>
                <a:gd name="T32" fmla="*/ 22680 w 129"/>
                <a:gd name="T33" fmla="*/ 55845 h 146"/>
                <a:gd name="T34" fmla="*/ 0 w 129"/>
                <a:gd name="T35" fmla="*/ 77951 h 146"/>
                <a:gd name="T36" fmla="*/ 8356 w 129"/>
                <a:gd name="T37" fmla="*/ 86095 h 146"/>
                <a:gd name="T38" fmla="*/ 8356 w 129"/>
                <a:gd name="T39" fmla="*/ 97729 h 146"/>
                <a:gd name="T40" fmla="*/ 2387 w 129"/>
                <a:gd name="T41" fmla="*/ 105874 h 146"/>
                <a:gd name="T42" fmla="*/ 69235 w 129"/>
                <a:gd name="T43" fmla="*/ 150084 h 146"/>
                <a:gd name="T44" fmla="*/ 69235 w 129"/>
                <a:gd name="T45" fmla="*/ 153575 h 146"/>
                <a:gd name="T46" fmla="*/ 75203 w 129"/>
                <a:gd name="T47" fmla="*/ 158229 h 146"/>
                <a:gd name="T48" fmla="*/ 89528 w 129"/>
                <a:gd name="T49" fmla="*/ 169863 h 146"/>
                <a:gd name="T50" fmla="*/ 95496 w 129"/>
                <a:gd name="T51" fmla="*/ 15590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146"/>
                <a:gd name="T80" fmla="*/ 129 w 129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146">
                  <a:moveTo>
                    <a:pt x="80" y="134"/>
                  </a:moveTo>
                  <a:lnTo>
                    <a:pt x="100" y="117"/>
                  </a:lnTo>
                  <a:lnTo>
                    <a:pt x="122" y="82"/>
                  </a:lnTo>
                  <a:lnTo>
                    <a:pt x="127" y="79"/>
                  </a:lnTo>
                  <a:lnTo>
                    <a:pt x="122" y="70"/>
                  </a:lnTo>
                  <a:lnTo>
                    <a:pt x="122" y="31"/>
                  </a:lnTo>
                  <a:lnTo>
                    <a:pt x="129" y="15"/>
                  </a:lnTo>
                  <a:lnTo>
                    <a:pt x="124" y="8"/>
                  </a:lnTo>
                  <a:lnTo>
                    <a:pt x="102" y="12"/>
                  </a:lnTo>
                  <a:lnTo>
                    <a:pt x="93" y="22"/>
                  </a:lnTo>
                  <a:lnTo>
                    <a:pt x="70" y="19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12" y="8"/>
                  </a:lnTo>
                  <a:lnTo>
                    <a:pt x="14" y="15"/>
                  </a:lnTo>
                  <a:lnTo>
                    <a:pt x="19" y="48"/>
                  </a:lnTo>
                  <a:lnTo>
                    <a:pt x="0" y="67"/>
                  </a:lnTo>
                  <a:lnTo>
                    <a:pt x="7" y="74"/>
                  </a:lnTo>
                  <a:lnTo>
                    <a:pt x="7" y="84"/>
                  </a:lnTo>
                  <a:lnTo>
                    <a:pt x="2" y="91"/>
                  </a:lnTo>
                  <a:lnTo>
                    <a:pt x="58" y="129"/>
                  </a:lnTo>
                  <a:lnTo>
                    <a:pt x="58" y="132"/>
                  </a:lnTo>
                  <a:lnTo>
                    <a:pt x="63" y="136"/>
                  </a:lnTo>
                  <a:lnTo>
                    <a:pt x="75" y="146"/>
                  </a:lnTo>
                  <a:lnTo>
                    <a:pt x="80" y="13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2" name="Freeform 44"/>
            <p:cNvSpPr>
              <a:spLocks/>
            </p:cNvSpPr>
            <p:nvPr userDrawn="1"/>
          </p:nvSpPr>
          <p:spPr bwMode="auto">
            <a:xfrm>
              <a:off x="8084817" y="3757181"/>
              <a:ext cx="470985" cy="519871"/>
            </a:xfrm>
            <a:custGeom>
              <a:avLst/>
              <a:gdLst>
                <a:gd name="T0" fmla="*/ 95496 w 129"/>
                <a:gd name="T1" fmla="*/ 155902 h 146"/>
                <a:gd name="T2" fmla="*/ 119371 w 129"/>
                <a:gd name="T3" fmla="*/ 136123 h 146"/>
                <a:gd name="T4" fmla="*/ 145632 w 129"/>
                <a:gd name="T5" fmla="*/ 95403 h 146"/>
                <a:gd name="T6" fmla="*/ 151601 w 129"/>
                <a:gd name="T7" fmla="*/ 91912 h 146"/>
                <a:gd name="T8" fmla="*/ 145632 w 129"/>
                <a:gd name="T9" fmla="*/ 81441 h 146"/>
                <a:gd name="T10" fmla="*/ 145632 w 129"/>
                <a:gd name="T11" fmla="*/ 36067 h 146"/>
                <a:gd name="T12" fmla="*/ 153988 w 129"/>
                <a:gd name="T13" fmla="*/ 17452 h 146"/>
                <a:gd name="T14" fmla="*/ 148019 w 129"/>
                <a:gd name="T15" fmla="*/ 9308 h 146"/>
                <a:gd name="T16" fmla="*/ 121758 w 129"/>
                <a:gd name="T17" fmla="*/ 13961 h 146"/>
                <a:gd name="T18" fmla="*/ 111015 w 129"/>
                <a:gd name="T19" fmla="*/ 25596 h 146"/>
                <a:gd name="T20" fmla="*/ 83559 w 129"/>
                <a:gd name="T21" fmla="*/ 22105 h 146"/>
                <a:gd name="T22" fmla="*/ 60879 w 129"/>
                <a:gd name="T23" fmla="*/ 0 h 146"/>
                <a:gd name="T24" fmla="*/ 40586 w 129"/>
                <a:gd name="T25" fmla="*/ 0 h 146"/>
                <a:gd name="T26" fmla="*/ 37005 w 129"/>
                <a:gd name="T27" fmla="*/ 3490 h 146"/>
                <a:gd name="T28" fmla="*/ 14324 w 129"/>
                <a:gd name="T29" fmla="*/ 9308 h 146"/>
                <a:gd name="T30" fmla="*/ 16712 w 129"/>
                <a:gd name="T31" fmla="*/ 17452 h 146"/>
                <a:gd name="T32" fmla="*/ 22680 w 129"/>
                <a:gd name="T33" fmla="*/ 55845 h 146"/>
                <a:gd name="T34" fmla="*/ 0 w 129"/>
                <a:gd name="T35" fmla="*/ 77951 h 146"/>
                <a:gd name="T36" fmla="*/ 8356 w 129"/>
                <a:gd name="T37" fmla="*/ 86095 h 146"/>
                <a:gd name="T38" fmla="*/ 8356 w 129"/>
                <a:gd name="T39" fmla="*/ 97729 h 146"/>
                <a:gd name="T40" fmla="*/ 2387 w 129"/>
                <a:gd name="T41" fmla="*/ 105874 h 146"/>
                <a:gd name="T42" fmla="*/ 69235 w 129"/>
                <a:gd name="T43" fmla="*/ 150084 h 146"/>
                <a:gd name="T44" fmla="*/ 69235 w 129"/>
                <a:gd name="T45" fmla="*/ 153575 h 146"/>
                <a:gd name="T46" fmla="*/ 75203 w 129"/>
                <a:gd name="T47" fmla="*/ 158229 h 146"/>
                <a:gd name="T48" fmla="*/ 89528 w 129"/>
                <a:gd name="T49" fmla="*/ 169863 h 1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46"/>
                <a:gd name="T77" fmla="*/ 129 w 129"/>
                <a:gd name="T78" fmla="*/ 146 h 1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46">
                  <a:moveTo>
                    <a:pt x="80" y="134"/>
                  </a:moveTo>
                  <a:lnTo>
                    <a:pt x="100" y="117"/>
                  </a:lnTo>
                  <a:lnTo>
                    <a:pt x="122" y="82"/>
                  </a:lnTo>
                  <a:lnTo>
                    <a:pt x="127" y="79"/>
                  </a:lnTo>
                  <a:lnTo>
                    <a:pt x="122" y="70"/>
                  </a:lnTo>
                  <a:lnTo>
                    <a:pt x="122" y="31"/>
                  </a:lnTo>
                  <a:lnTo>
                    <a:pt x="129" y="15"/>
                  </a:lnTo>
                  <a:lnTo>
                    <a:pt x="124" y="8"/>
                  </a:lnTo>
                  <a:lnTo>
                    <a:pt x="102" y="12"/>
                  </a:lnTo>
                  <a:lnTo>
                    <a:pt x="93" y="22"/>
                  </a:lnTo>
                  <a:lnTo>
                    <a:pt x="70" y="19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12" y="8"/>
                  </a:lnTo>
                  <a:lnTo>
                    <a:pt x="14" y="15"/>
                  </a:lnTo>
                  <a:lnTo>
                    <a:pt x="19" y="48"/>
                  </a:lnTo>
                  <a:lnTo>
                    <a:pt x="0" y="67"/>
                  </a:lnTo>
                  <a:lnTo>
                    <a:pt x="7" y="74"/>
                  </a:lnTo>
                  <a:lnTo>
                    <a:pt x="7" y="84"/>
                  </a:lnTo>
                  <a:lnTo>
                    <a:pt x="2" y="91"/>
                  </a:lnTo>
                  <a:lnTo>
                    <a:pt x="58" y="129"/>
                  </a:lnTo>
                  <a:lnTo>
                    <a:pt x="58" y="132"/>
                  </a:lnTo>
                  <a:lnTo>
                    <a:pt x="63" y="136"/>
                  </a:lnTo>
                  <a:lnTo>
                    <a:pt x="75" y="14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3" name="Freeform 45"/>
            <p:cNvSpPr>
              <a:spLocks/>
            </p:cNvSpPr>
            <p:nvPr userDrawn="1"/>
          </p:nvSpPr>
          <p:spPr bwMode="auto">
            <a:xfrm>
              <a:off x="7842043" y="3786332"/>
              <a:ext cx="310752" cy="315811"/>
            </a:xfrm>
            <a:custGeom>
              <a:avLst/>
              <a:gdLst>
                <a:gd name="T0" fmla="*/ 23628 w 86"/>
                <a:gd name="T1" fmla="*/ 8208 h 88"/>
                <a:gd name="T2" fmla="*/ 21265 w 86"/>
                <a:gd name="T3" fmla="*/ 10553 h 88"/>
                <a:gd name="T4" fmla="*/ 17721 w 86"/>
                <a:gd name="T5" fmla="*/ 22279 h 88"/>
                <a:gd name="T6" fmla="*/ 15358 w 86"/>
                <a:gd name="T7" fmla="*/ 26970 h 88"/>
                <a:gd name="T8" fmla="*/ 15358 w 86"/>
                <a:gd name="T9" fmla="*/ 41041 h 88"/>
                <a:gd name="T10" fmla="*/ 0 w 86"/>
                <a:gd name="T11" fmla="*/ 72701 h 88"/>
                <a:gd name="T12" fmla="*/ 0 w 86"/>
                <a:gd name="T13" fmla="*/ 86772 h 88"/>
                <a:gd name="T14" fmla="*/ 0 w 86"/>
                <a:gd name="T15" fmla="*/ 97325 h 88"/>
                <a:gd name="T16" fmla="*/ 3544 w 86"/>
                <a:gd name="T17" fmla="*/ 103188 h 88"/>
                <a:gd name="T18" fmla="*/ 15358 w 86"/>
                <a:gd name="T19" fmla="*/ 99670 h 88"/>
                <a:gd name="T20" fmla="*/ 41349 w 86"/>
                <a:gd name="T21" fmla="*/ 91462 h 88"/>
                <a:gd name="T22" fmla="*/ 61433 w 86"/>
                <a:gd name="T23" fmla="*/ 75046 h 88"/>
                <a:gd name="T24" fmla="*/ 61433 w 86"/>
                <a:gd name="T25" fmla="*/ 72701 h 88"/>
                <a:gd name="T26" fmla="*/ 79153 w 86"/>
                <a:gd name="T27" fmla="*/ 66838 h 88"/>
                <a:gd name="T28" fmla="*/ 101600 w 86"/>
                <a:gd name="T29" fmla="*/ 46904 h 88"/>
                <a:gd name="T30" fmla="*/ 95693 w 86"/>
                <a:gd name="T31" fmla="*/ 12899 h 88"/>
                <a:gd name="T32" fmla="*/ 95693 w 86"/>
                <a:gd name="T33" fmla="*/ 8208 h 88"/>
                <a:gd name="T34" fmla="*/ 89786 w 86"/>
                <a:gd name="T35" fmla="*/ 0 h 88"/>
                <a:gd name="T36" fmla="*/ 55526 w 86"/>
                <a:gd name="T37" fmla="*/ 4690 h 88"/>
                <a:gd name="T38" fmla="*/ 29535 w 86"/>
                <a:gd name="T39" fmla="*/ 4690 h 88"/>
                <a:gd name="T40" fmla="*/ 23628 w 86"/>
                <a:gd name="T41" fmla="*/ 8208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88"/>
                <a:gd name="T65" fmla="*/ 86 w 8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88">
                  <a:moveTo>
                    <a:pt x="20" y="7"/>
                  </a:moveTo>
                  <a:lnTo>
                    <a:pt x="18" y="9"/>
                  </a:lnTo>
                  <a:lnTo>
                    <a:pt x="15" y="19"/>
                  </a:lnTo>
                  <a:lnTo>
                    <a:pt x="13" y="23"/>
                  </a:lnTo>
                  <a:lnTo>
                    <a:pt x="13" y="35"/>
                  </a:lnTo>
                  <a:lnTo>
                    <a:pt x="0" y="62"/>
                  </a:lnTo>
                  <a:lnTo>
                    <a:pt x="0" y="74"/>
                  </a:lnTo>
                  <a:lnTo>
                    <a:pt x="0" y="83"/>
                  </a:lnTo>
                  <a:lnTo>
                    <a:pt x="3" y="88"/>
                  </a:lnTo>
                  <a:lnTo>
                    <a:pt x="13" y="85"/>
                  </a:lnTo>
                  <a:lnTo>
                    <a:pt x="35" y="78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67" y="57"/>
                  </a:lnTo>
                  <a:lnTo>
                    <a:pt x="86" y="40"/>
                  </a:lnTo>
                  <a:lnTo>
                    <a:pt x="81" y="11"/>
                  </a:lnTo>
                  <a:lnTo>
                    <a:pt x="81" y="7"/>
                  </a:lnTo>
                  <a:lnTo>
                    <a:pt x="76" y="0"/>
                  </a:lnTo>
                  <a:lnTo>
                    <a:pt x="47" y="4"/>
                  </a:lnTo>
                  <a:lnTo>
                    <a:pt x="25" y="4"/>
                  </a:lnTo>
                  <a:lnTo>
                    <a:pt x="20" y="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4" name="Freeform 46"/>
            <p:cNvSpPr>
              <a:spLocks/>
            </p:cNvSpPr>
            <p:nvPr userDrawn="1"/>
          </p:nvSpPr>
          <p:spPr bwMode="auto">
            <a:xfrm>
              <a:off x="8070253" y="3047825"/>
              <a:ext cx="762312" cy="791953"/>
            </a:xfrm>
            <a:custGeom>
              <a:avLst/>
              <a:gdLst>
                <a:gd name="T0" fmla="*/ 92574 w 210"/>
                <a:gd name="T1" fmla="*/ 0 h 222"/>
                <a:gd name="T2" fmla="*/ 86640 w 210"/>
                <a:gd name="T3" fmla="*/ 5828 h 222"/>
                <a:gd name="T4" fmla="*/ 74771 w 210"/>
                <a:gd name="T5" fmla="*/ 13987 h 222"/>
                <a:gd name="T6" fmla="*/ 60529 w 210"/>
                <a:gd name="T7" fmla="*/ 27974 h 222"/>
                <a:gd name="T8" fmla="*/ 52221 w 210"/>
                <a:gd name="T9" fmla="*/ 41962 h 222"/>
                <a:gd name="T10" fmla="*/ 48661 w 210"/>
                <a:gd name="T11" fmla="*/ 52452 h 222"/>
                <a:gd name="T12" fmla="*/ 42726 w 210"/>
                <a:gd name="T13" fmla="*/ 69936 h 222"/>
                <a:gd name="T14" fmla="*/ 32045 w 210"/>
                <a:gd name="T15" fmla="*/ 86254 h 222"/>
                <a:gd name="T16" fmla="*/ 20176 w 210"/>
                <a:gd name="T17" fmla="*/ 97910 h 222"/>
                <a:gd name="T18" fmla="*/ 8308 w 210"/>
                <a:gd name="T19" fmla="*/ 110732 h 222"/>
                <a:gd name="T20" fmla="*/ 5934 w 210"/>
                <a:gd name="T21" fmla="*/ 122388 h 222"/>
                <a:gd name="T22" fmla="*/ 5934 w 210"/>
                <a:gd name="T23" fmla="*/ 152694 h 222"/>
                <a:gd name="T24" fmla="*/ 0 w 210"/>
                <a:gd name="T25" fmla="*/ 160853 h 222"/>
                <a:gd name="T26" fmla="*/ 0 w 210"/>
                <a:gd name="T27" fmla="*/ 166681 h 222"/>
                <a:gd name="T28" fmla="*/ 5934 w 210"/>
                <a:gd name="T29" fmla="*/ 172509 h 222"/>
                <a:gd name="T30" fmla="*/ 28484 w 210"/>
                <a:gd name="T31" fmla="*/ 192324 h 222"/>
                <a:gd name="T32" fmla="*/ 40353 w 210"/>
                <a:gd name="T33" fmla="*/ 210973 h 222"/>
                <a:gd name="T34" fmla="*/ 46287 w 210"/>
                <a:gd name="T35" fmla="*/ 233120 h 222"/>
                <a:gd name="T36" fmla="*/ 66463 w 210"/>
                <a:gd name="T37" fmla="*/ 233120 h 222"/>
                <a:gd name="T38" fmla="*/ 89013 w 210"/>
                <a:gd name="T39" fmla="*/ 255266 h 222"/>
                <a:gd name="T40" fmla="*/ 116311 w 210"/>
                <a:gd name="T41" fmla="*/ 258763 h 222"/>
                <a:gd name="T42" fmla="*/ 126992 w 210"/>
                <a:gd name="T43" fmla="*/ 247107 h 222"/>
                <a:gd name="T44" fmla="*/ 153103 w 210"/>
                <a:gd name="T45" fmla="*/ 242445 h 222"/>
                <a:gd name="T46" fmla="*/ 159037 w 210"/>
                <a:gd name="T47" fmla="*/ 250604 h 222"/>
                <a:gd name="T48" fmla="*/ 182774 w 210"/>
                <a:gd name="T49" fmla="*/ 250604 h 222"/>
                <a:gd name="T50" fmla="*/ 185148 w 210"/>
                <a:gd name="T51" fmla="*/ 242445 h 222"/>
                <a:gd name="T52" fmla="*/ 205324 w 210"/>
                <a:gd name="T53" fmla="*/ 233120 h 222"/>
                <a:gd name="T54" fmla="*/ 249237 w 210"/>
                <a:gd name="T55" fmla="*/ 174840 h 222"/>
                <a:gd name="T56" fmla="*/ 229061 w 210"/>
                <a:gd name="T57" fmla="*/ 172509 h 222"/>
                <a:gd name="T58" fmla="*/ 182774 w 210"/>
                <a:gd name="T59" fmla="*/ 150362 h 222"/>
                <a:gd name="T60" fmla="*/ 168532 w 210"/>
                <a:gd name="T61" fmla="*/ 142203 h 222"/>
                <a:gd name="T62" fmla="*/ 173279 w 210"/>
                <a:gd name="T63" fmla="*/ 134044 h 222"/>
                <a:gd name="T64" fmla="*/ 168532 w 210"/>
                <a:gd name="T65" fmla="*/ 130547 h 222"/>
                <a:gd name="T66" fmla="*/ 147169 w 210"/>
                <a:gd name="T67" fmla="*/ 124719 h 222"/>
                <a:gd name="T68" fmla="*/ 147169 w 210"/>
                <a:gd name="T69" fmla="*/ 110732 h 222"/>
                <a:gd name="T70" fmla="*/ 159037 w 210"/>
                <a:gd name="T71" fmla="*/ 97910 h 222"/>
                <a:gd name="T72" fmla="*/ 162597 w 210"/>
                <a:gd name="T73" fmla="*/ 100242 h 222"/>
                <a:gd name="T74" fmla="*/ 168532 w 210"/>
                <a:gd name="T75" fmla="*/ 94414 h 222"/>
                <a:gd name="T76" fmla="*/ 164971 w 210"/>
                <a:gd name="T77" fmla="*/ 86254 h 222"/>
                <a:gd name="T78" fmla="*/ 156663 w 210"/>
                <a:gd name="T79" fmla="*/ 74598 h 222"/>
                <a:gd name="T80" fmla="*/ 136487 w 210"/>
                <a:gd name="T81" fmla="*/ 58280 h 222"/>
                <a:gd name="T82" fmla="*/ 118684 w 210"/>
                <a:gd name="T83" fmla="*/ 44293 h 222"/>
                <a:gd name="T84" fmla="*/ 106816 w 210"/>
                <a:gd name="T85" fmla="*/ 30306 h 222"/>
                <a:gd name="T86" fmla="*/ 100882 w 210"/>
                <a:gd name="T87" fmla="*/ 19815 h 222"/>
                <a:gd name="T88" fmla="*/ 98508 w 210"/>
                <a:gd name="T89" fmla="*/ 8159 h 222"/>
                <a:gd name="T90" fmla="*/ 92574 w 210"/>
                <a:gd name="T91" fmla="*/ 0 h 2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0"/>
                <a:gd name="T139" fmla="*/ 0 h 222"/>
                <a:gd name="T140" fmla="*/ 210 w 210"/>
                <a:gd name="T141" fmla="*/ 222 h 2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0" h="222">
                  <a:moveTo>
                    <a:pt x="78" y="0"/>
                  </a:moveTo>
                  <a:lnTo>
                    <a:pt x="73" y="5"/>
                  </a:lnTo>
                  <a:lnTo>
                    <a:pt x="63" y="12"/>
                  </a:lnTo>
                  <a:lnTo>
                    <a:pt x="51" y="24"/>
                  </a:lnTo>
                  <a:lnTo>
                    <a:pt x="44" y="36"/>
                  </a:lnTo>
                  <a:lnTo>
                    <a:pt x="41" y="45"/>
                  </a:lnTo>
                  <a:lnTo>
                    <a:pt x="36" y="60"/>
                  </a:lnTo>
                  <a:lnTo>
                    <a:pt x="27" y="74"/>
                  </a:lnTo>
                  <a:lnTo>
                    <a:pt x="17" y="84"/>
                  </a:lnTo>
                  <a:lnTo>
                    <a:pt x="7" y="95"/>
                  </a:lnTo>
                  <a:lnTo>
                    <a:pt x="5" y="105"/>
                  </a:lnTo>
                  <a:lnTo>
                    <a:pt x="5" y="131"/>
                  </a:lnTo>
                  <a:lnTo>
                    <a:pt x="0" y="138"/>
                  </a:lnTo>
                  <a:lnTo>
                    <a:pt x="0" y="143"/>
                  </a:lnTo>
                  <a:lnTo>
                    <a:pt x="5" y="148"/>
                  </a:lnTo>
                  <a:lnTo>
                    <a:pt x="24" y="165"/>
                  </a:lnTo>
                  <a:lnTo>
                    <a:pt x="34" y="181"/>
                  </a:lnTo>
                  <a:lnTo>
                    <a:pt x="39" y="200"/>
                  </a:lnTo>
                  <a:lnTo>
                    <a:pt x="56" y="200"/>
                  </a:lnTo>
                  <a:lnTo>
                    <a:pt x="75" y="219"/>
                  </a:lnTo>
                  <a:lnTo>
                    <a:pt x="98" y="222"/>
                  </a:lnTo>
                  <a:lnTo>
                    <a:pt x="107" y="212"/>
                  </a:lnTo>
                  <a:lnTo>
                    <a:pt x="129" y="208"/>
                  </a:lnTo>
                  <a:lnTo>
                    <a:pt x="134" y="215"/>
                  </a:lnTo>
                  <a:lnTo>
                    <a:pt x="154" y="215"/>
                  </a:lnTo>
                  <a:lnTo>
                    <a:pt x="156" y="208"/>
                  </a:lnTo>
                  <a:lnTo>
                    <a:pt x="173" y="200"/>
                  </a:lnTo>
                  <a:lnTo>
                    <a:pt x="210" y="150"/>
                  </a:lnTo>
                  <a:lnTo>
                    <a:pt x="193" y="148"/>
                  </a:lnTo>
                  <a:lnTo>
                    <a:pt x="154" y="129"/>
                  </a:lnTo>
                  <a:lnTo>
                    <a:pt x="142" y="122"/>
                  </a:lnTo>
                  <a:lnTo>
                    <a:pt x="146" y="115"/>
                  </a:lnTo>
                  <a:lnTo>
                    <a:pt x="142" y="112"/>
                  </a:lnTo>
                  <a:lnTo>
                    <a:pt x="124" y="107"/>
                  </a:lnTo>
                  <a:lnTo>
                    <a:pt x="124" y="95"/>
                  </a:lnTo>
                  <a:lnTo>
                    <a:pt x="134" y="84"/>
                  </a:lnTo>
                  <a:lnTo>
                    <a:pt x="137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2" y="64"/>
                  </a:lnTo>
                  <a:lnTo>
                    <a:pt x="115" y="50"/>
                  </a:lnTo>
                  <a:lnTo>
                    <a:pt x="100" y="38"/>
                  </a:lnTo>
                  <a:lnTo>
                    <a:pt x="90" y="26"/>
                  </a:lnTo>
                  <a:lnTo>
                    <a:pt x="85" y="17"/>
                  </a:lnTo>
                  <a:lnTo>
                    <a:pt x="83" y="7"/>
                  </a:lnTo>
                  <a:lnTo>
                    <a:pt x="7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5" name="Freeform 47"/>
            <p:cNvSpPr>
              <a:spLocks/>
            </p:cNvSpPr>
            <p:nvPr userDrawn="1"/>
          </p:nvSpPr>
          <p:spPr bwMode="auto">
            <a:xfrm>
              <a:off x="7842043" y="4082709"/>
              <a:ext cx="111678" cy="102029"/>
            </a:xfrm>
            <a:custGeom>
              <a:avLst/>
              <a:gdLst>
                <a:gd name="T0" fmla="*/ 0 w 30"/>
                <a:gd name="T1" fmla="*/ 8047 h 29"/>
                <a:gd name="T2" fmla="*/ 30428 w 30"/>
                <a:gd name="T3" fmla="*/ 0 h 29"/>
                <a:gd name="T4" fmla="*/ 32862 w 30"/>
                <a:gd name="T5" fmla="*/ 5748 h 29"/>
                <a:gd name="T6" fmla="*/ 36513 w 30"/>
                <a:gd name="T7" fmla="*/ 13795 h 29"/>
                <a:gd name="T8" fmla="*/ 32862 w 30"/>
                <a:gd name="T9" fmla="*/ 21841 h 29"/>
                <a:gd name="T10" fmla="*/ 27993 w 30"/>
                <a:gd name="T11" fmla="*/ 27589 h 29"/>
                <a:gd name="T12" fmla="*/ 24342 w 30"/>
                <a:gd name="T13" fmla="*/ 27589 h 29"/>
                <a:gd name="T14" fmla="*/ 18257 w 30"/>
                <a:gd name="T15" fmla="*/ 33337 h 29"/>
                <a:gd name="T16" fmla="*/ 12171 w 30"/>
                <a:gd name="T17" fmla="*/ 33337 h 29"/>
                <a:gd name="T18" fmla="*/ 6086 w 30"/>
                <a:gd name="T19" fmla="*/ 29888 h 29"/>
                <a:gd name="T20" fmla="*/ 3651 w 30"/>
                <a:gd name="T21" fmla="*/ 21841 h 29"/>
                <a:gd name="T22" fmla="*/ 0 w 30"/>
                <a:gd name="T23" fmla="*/ 13795 h 29"/>
                <a:gd name="T24" fmla="*/ 0 w 30"/>
                <a:gd name="T25" fmla="*/ 8047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29"/>
                <a:gd name="T41" fmla="*/ 30 w 30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29">
                  <a:moveTo>
                    <a:pt x="0" y="7"/>
                  </a:moveTo>
                  <a:lnTo>
                    <a:pt x="25" y="0"/>
                  </a:lnTo>
                  <a:lnTo>
                    <a:pt x="27" y="5"/>
                  </a:lnTo>
                  <a:lnTo>
                    <a:pt x="30" y="12"/>
                  </a:lnTo>
                  <a:lnTo>
                    <a:pt x="27" y="19"/>
                  </a:lnTo>
                  <a:lnTo>
                    <a:pt x="23" y="24"/>
                  </a:lnTo>
                  <a:lnTo>
                    <a:pt x="20" y="24"/>
                  </a:lnTo>
                  <a:lnTo>
                    <a:pt x="15" y="29"/>
                  </a:lnTo>
                  <a:lnTo>
                    <a:pt x="10" y="29"/>
                  </a:lnTo>
                  <a:lnTo>
                    <a:pt x="5" y="26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0" y="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6" name="Freeform 48"/>
            <p:cNvSpPr>
              <a:spLocks/>
            </p:cNvSpPr>
            <p:nvPr userDrawn="1"/>
          </p:nvSpPr>
          <p:spPr bwMode="auto">
            <a:xfrm>
              <a:off x="7856611" y="4160446"/>
              <a:ext cx="101964" cy="126324"/>
            </a:xfrm>
            <a:custGeom>
              <a:avLst/>
              <a:gdLst>
                <a:gd name="T0" fmla="*/ 24694 w 27"/>
                <a:gd name="T1" fmla="*/ 0 h 35"/>
                <a:gd name="T2" fmla="*/ 18521 w 27"/>
                <a:gd name="T3" fmla="*/ 4717 h 35"/>
                <a:gd name="T4" fmla="*/ 16051 w 27"/>
                <a:gd name="T5" fmla="*/ 4717 h 35"/>
                <a:gd name="T6" fmla="*/ 12347 w 27"/>
                <a:gd name="T7" fmla="*/ 8255 h 35"/>
                <a:gd name="T8" fmla="*/ 0 w 27"/>
                <a:gd name="T9" fmla="*/ 4717 h 35"/>
                <a:gd name="T10" fmla="*/ 9878 w 27"/>
                <a:gd name="T11" fmla="*/ 41275 h 35"/>
                <a:gd name="T12" fmla="*/ 22225 w 27"/>
                <a:gd name="T13" fmla="*/ 33020 h 35"/>
                <a:gd name="T14" fmla="*/ 30868 w 27"/>
                <a:gd name="T15" fmla="*/ 22406 h 35"/>
                <a:gd name="T16" fmla="*/ 33337 w 27"/>
                <a:gd name="T17" fmla="*/ 12972 h 35"/>
                <a:gd name="T18" fmla="*/ 30868 w 27"/>
                <a:gd name="T19" fmla="*/ 8255 h 35"/>
                <a:gd name="T20" fmla="*/ 24694 w 27"/>
                <a:gd name="T21" fmla="*/ 0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35"/>
                <a:gd name="T35" fmla="*/ 27 w 27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35">
                  <a:moveTo>
                    <a:pt x="20" y="0"/>
                  </a:moveTo>
                  <a:lnTo>
                    <a:pt x="15" y="4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0" y="4"/>
                  </a:lnTo>
                  <a:lnTo>
                    <a:pt x="8" y="35"/>
                  </a:lnTo>
                  <a:lnTo>
                    <a:pt x="18" y="28"/>
                  </a:lnTo>
                  <a:lnTo>
                    <a:pt x="25" y="19"/>
                  </a:lnTo>
                  <a:lnTo>
                    <a:pt x="27" y="11"/>
                  </a:lnTo>
                  <a:lnTo>
                    <a:pt x="25" y="7"/>
                  </a:lnTo>
                  <a:lnTo>
                    <a:pt x="2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7" name="Freeform 49"/>
            <p:cNvSpPr>
              <a:spLocks/>
            </p:cNvSpPr>
            <p:nvPr userDrawn="1"/>
          </p:nvSpPr>
          <p:spPr bwMode="auto">
            <a:xfrm>
              <a:off x="7890597" y="4063274"/>
              <a:ext cx="538962" cy="597607"/>
            </a:xfrm>
            <a:custGeom>
              <a:avLst/>
              <a:gdLst>
                <a:gd name="T0" fmla="*/ 68593 w 149"/>
                <a:gd name="T1" fmla="*/ 5846 h 167"/>
                <a:gd name="T2" fmla="*/ 57949 w 149"/>
                <a:gd name="T3" fmla="*/ 5846 h 167"/>
                <a:gd name="T4" fmla="*/ 54401 w 149"/>
                <a:gd name="T5" fmla="*/ 14031 h 167"/>
                <a:gd name="T6" fmla="*/ 48488 w 149"/>
                <a:gd name="T7" fmla="*/ 22215 h 167"/>
                <a:gd name="T8" fmla="*/ 40210 w 149"/>
                <a:gd name="T9" fmla="*/ 25723 h 167"/>
                <a:gd name="T10" fmla="*/ 31931 w 149"/>
                <a:gd name="T11" fmla="*/ 19877 h 167"/>
                <a:gd name="T12" fmla="*/ 26018 w 149"/>
                <a:gd name="T13" fmla="*/ 11692 h 167"/>
                <a:gd name="T14" fmla="*/ 26018 w 149"/>
                <a:gd name="T15" fmla="*/ 0 h 167"/>
                <a:gd name="T16" fmla="*/ 14192 w 149"/>
                <a:gd name="T17" fmla="*/ 5846 h 167"/>
                <a:gd name="T18" fmla="*/ 16557 w 149"/>
                <a:gd name="T19" fmla="*/ 19877 h 167"/>
                <a:gd name="T20" fmla="*/ 20105 w 149"/>
                <a:gd name="T21" fmla="*/ 22215 h 167"/>
                <a:gd name="T22" fmla="*/ 16557 w 149"/>
                <a:gd name="T23" fmla="*/ 31569 h 167"/>
                <a:gd name="T24" fmla="*/ 16557 w 149"/>
                <a:gd name="T25" fmla="*/ 36246 h 167"/>
                <a:gd name="T26" fmla="*/ 26018 w 149"/>
                <a:gd name="T27" fmla="*/ 44431 h 167"/>
                <a:gd name="T28" fmla="*/ 22470 w 149"/>
                <a:gd name="T29" fmla="*/ 50277 h 167"/>
                <a:gd name="T30" fmla="*/ 0 w 149"/>
                <a:gd name="T31" fmla="*/ 72492 h 167"/>
                <a:gd name="T32" fmla="*/ 14192 w 149"/>
                <a:gd name="T33" fmla="*/ 142646 h 167"/>
                <a:gd name="T34" fmla="*/ 28383 w 149"/>
                <a:gd name="T35" fmla="*/ 144985 h 167"/>
                <a:gd name="T36" fmla="*/ 46123 w 149"/>
                <a:gd name="T37" fmla="*/ 150831 h 167"/>
                <a:gd name="T38" fmla="*/ 60315 w 149"/>
                <a:gd name="T39" fmla="*/ 148493 h 167"/>
                <a:gd name="T40" fmla="*/ 74506 w 149"/>
                <a:gd name="T41" fmla="*/ 154339 h 167"/>
                <a:gd name="T42" fmla="*/ 86333 w 149"/>
                <a:gd name="T43" fmla="*/ 170708 h 167"/>
                <a:gd name="T44" fmla="*/ 94611 w 149"/>
                <a:gd name="T45" fmla="*/ 195262 h 167"/>
                <a:gd name="T46" fmla="*/ 115898 w 149"/>
                <a:gd name="T47" fmla="*/ 195262 h 167"/>
                <a:gd name="T48" fmla="*/ 118264 w 149"/>
                <a:gd name="T49" fmla="*/ 192924 h 167"/>
                <a:gd name="T50" fmla="*/ 120629 w 149"/>
                <a:gd name="T51" fmla="*/ 195262 h 167"/>
                <a:gd name="T52" fmla="*/ 150195 w 149"/>
                <a:gd name="T53" fmla="*/ 195262 h 167"/>
                <a:gd name="T54" fmla="*/ 176213 w 149"/>
                <a:gd name="T55" fmla="*/ 184739 h 167"/>
                <a:gd name="T56" fmla="*/ 156108 w 149"/>
                <a:gd name="T57" fmla="*/ 148493 h 167"/>
                <a:gd name="T58" fmla="*/ 152560 w 149"/>
                <a:gd name="T59" fmla="*/ 122770 h 167"/>
                <a:gd name="T60" fmla="*/ 144282 w 149"/>
                <a:gd name="T61" fmla="*/ 116923 h 167"/>
                <a:gd name="T62" fmla="*/ 144282 w 149"/>
                <a:gd name="T63" fmla="*/ 108739 h 167"/>
                <a:gd name="T64" fmla="*/ 144282 w 149"/>
                <a:gd name="T65" fmla="*/ 98216 h 167"/>
                <a:gd name="T66" fmla="*/ 156108 w 149"/>
                <a:gd name="T67" fmla="*/ 70154 h 167"/>
                <a:gd name="T68" fmla="*/ 138369 w 149"/>
                <a:gd name="T69" fmla="*/ 58462 h 167"/>
                <a:gd name="T70" fmla="*/ 136003 w 149"/>
                <a:gd name="T71" fmla="*/ 56123 h 167"/>
                <a:gd name="T72" fmla="*/ 132455 w 149"/>
                <a:gd name="T73" fmla="*/ 50277 h 167"/>
                <a:gd name="T74" fmla="*/ 68593 w 149"/>
                <a:gd name="T75" fmla="*/ 5846 h 16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9"/>
                <a:gd name="T115" fmla="*/ 0 h 167"/>
                <a:gd name="T116" fmla="*/ 149 w 149"/>
                <a:gd name="T117" fmla="*/ 167 h 16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9" h="167">
                  <a:moveTo>
                    <a:pt x="58" y="5"/>
                  </a:moveTo>
                  <a:lnTo>
                    <a:pt x="49" y="5"/>
                  </a:lnTo>
                  <a:lnTo>
                    <a:pt x="46" y="12"/>
                  </a:lnTo>
                  <a:lnTo>
                    <a:pt x="41" y="19"/>
                  </a:lnTo>
                  <a:lnTo>
                    <a:pt x="34" y="22"/>
                  </a:lnTo>
                  <a:lnTo>
                    <a:pt x="27" y="17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12" y="5"/>
                  </a:lnTo>
                  <a:lnTo>
                    <a:pt x="14" y="17"/>
                  </a:lnTo>
                  <a:lnTo>
                    <a:pt x="17" y="19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22" y="38"/>
                  </a:lnTo>
                  <a:lnTo>
                    <a:pt x="19" y="43"/>
                  </a:lnTo>
                  <a:lnTo>
                    <a:pt x="0" y="62"/>
                  </a:lnTo>
                  <a:lnTo>
                    <a:pt x="12" y="122"/>
                  </a:lnTo>
                  <a:lnTo>
                    <a:pt x="24" y="124"/>
                  </a:lnTo>
                  <a:lnTo>
                    <a:pt x="39" y="129"/>
                  </a:lnTo>
                  <a:lnTo>
                    <a:pt x="51" y="127"/>
                  </a:lnTo>
                  <a:lnTo>
                    <a:pt x="63" y="132"/>
                  </a:lnTo>
                  <a:lnTo>
                    <a:pt x="73" y="146"/>
                  </a:lnTo>
                  <a:lnTo>
                    <a:pt x="80" y="167"/>
                  </a:lnTo>
                  <a:lnTo>
                    <a:pt x="98" y="167"/>
                  </a:lnTo>
                  <a:lnTo>
                    <a:pt x="100" y="165"/>
                  </a:lnTo>
                  <a:lnTo>
                    <a:pt x="102" y="167"/>
                  </a:lnTo>
                  <a:lnTo>
                    <a:pt x="127" y="167"/>
                  </a:lnTo>
                  <a:lnTo>
                    <a:pt x="149" y="158"/>
                  </a:lnTo>
                  <a:lnTo>
                    <a:pt x="132" y="127"/>
                  </a:lnTo>
                  <a:lnTo>
                    <a:pt x="129" y="105"/>
                  </a:lnTo>
                  <a:lnTo>
                    <a:pt x="122" y="100"/>
                  </a:lnTo>
                  <a:lnTo>
                    <a:pt x="122" y="93"/>
                  </a:lnTo>
                  <a:lnTo>
                    <a:pt x="122" y="84"/>
                  </a:lnTo>
                  <a:lnTo>
                    <a:pt x="132" y="60"/>
                  </a:lnTo>
                  <a:lnTo>
                    <a:pt x="117" y="50"/>
                  </a:lnTo>
                  <a:lnTo>
                    <a:pt x="115" y="48"/>
                  </a:lnTo>
                  <a:lnTo>
                    <a:pt x="112" y="43"/>
                  </a:lnTo>
                  <a:lnTo>
                    <a:pt x="58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8" name="Freeform 50"/>
            <p:cNvSpPr>
              <a:spLocks/>
            </p:cNvSpPr>
            <p:nvPr userDrawn="1"/>
          </p:nvSpPr>
          <p:spPr bwMode="auto">
            <a:xfrm>
              <a:off x="7958575" y="4626872"/>
              <a:ext cx="490407" cy="884266"/>
            </a:xfrm>
            <a:custGeom>
              <a:avLst/>
              <a:gdLst>
                <a:gd name="T0" fmla="*/ 3563 w 135"/>
                <a:gd name="T1" fmla="*/ 210869 h 248"/>
                <a:gd name="T2" fmla="*/ 11877 w 135"/>
                <a:gd name="T3" fmla="*/ 202714 h 248"/>
                <a:gd name="T4" fmla="*/ 29692 w 135"/>
                <a:gd name="T5" fmla="*/ 188733 h 248"/>
                <a:gd name="T6" fmla="*/ 41569 w 135"/>
                <a:gd name="T7" fmla="*/ 172423 h 248"/>
                <a:gd name="T8" fmla="*/ 43944 w 135"/>
                <a:gd name="T9" fmla="*/ 150288 h 248"/>
                <a:gd name="T10" fmla="*/ 41569 w 135"/>
                <a:gd name="T11" fmla="*/ 126987 h 248"/>
                <a:gd name="T12" fmla="*/ 43944 w 135"/>
                <a:gd name="T13" fmla="*/ 110677 h 248"/>
                <a:gd name="T14" fmla="*/ 26129 w 135"/>
                <a:gd name="T15" fmla="*/ 102522 h 248"/>
                <a:gd name="T16" fmla="*/ 11877 w 135"/>
                <a:gd name="T17" fmla="*/ 96697 h 248"/>
                <a:gd name="T18" fmla="*/ 11877 w 135"/>
                <a:gd name="T19" fmla="*/ 88542 h 248"/>
                <a:gd name="T20" fmla="*/ 64135 w 135"/>
                <a:gd name="T21" fmla="*/ 78056 h 248"/>
                <a:gd name="T22" fmla="*/ 64135 w 135"/>
                <a:gd name="T23" fmla="*/ 46601 h 248"/>
                <a:gd name="T24" fmla="*/ 61760 w 135"/>
                <a:gd name="T25" fmla="*/ 36116 h 248"/>
                <a:gd name="T26" fmla="*/ 67698 w 135"/>
                <a:gd name="T27" fmla="*/ 27960 h 248"/>
                <a:gd name="T28" fmla="*/ 72449 w 135"/>
                <a:gd name="T29" fmla="*/ 36116 h 248"/>
                <a:gd name="T30" fmla="*/ 76012 w 135"/>
                <a:gd name="T31" fmla="*/ 36116 h 248"/>
                <a:gd name="T32" fmla="*/ 81951 w 135"/>
                <a:gd name="T33" fmla="*/ 46601 h 248"/>
                <a:gd name="T34" fmla="*/ 84326 w 135"/>
                <a:gd name="T35" fmla="*/ 52426 h 248"/>
                <a:gd name="T36" fmla="*/ 93827 w 135"/>
                <a:gd name="T37" fmla="*/ 52426 h 248"/>
                <a:gd name="T38" fmla="*/ 93827 w 135"/>
                <a:gd name="T39" fmla="*/ 44271 h 248"/>
                <a:gd name="T40" fmla="*/ 87889 w 135"/>
                <a:gd name="T41" fmla="*/ 36116 h 248"/>
                <a:gd name="T42" fmla="*/ 81951 w 135"/>
                <a:gd name="T43" fmla="*/ 30291 h 248"/>
                <a:gd name="T44" fmla="*/ 78387 w 135"/>
                <a:gd name="T45" fmla="*/ 27960 h 248"/>
                <a:gd name="T46" fmla="*/ 72449 w 135"/>
                <a:gd name="T47" fmla="*/ 10485 h 248"/>
                <a:gd name="T48" fmla="*/ 93827 w 135"/>
                <a:gd name="T49" fmla="*/ 10485 h 248"/>
                <a:gd name="T50" fmla="*/ 96203 w 135"/>
                <a:gd name="T51" fmla="*/ 8155 h 248"/>
                <a:gd name="T52" fmla="*/ 98578 w 135"/>
                <a:gd name="T53" fmla="*/ 10485 h 248"/>
                <a:gd name="T54" fmla="*/ 130646 w 135"/>
                <a:gd name="T55" fmla="*/ 10485 h 248"/>
                <a:gd name="T56" fmla="*/ 154400 w 135"/>
                <a:gd name="T57" fmla="*/ 0 h 248"/>
                <a:gd name="T58" fmla="*/ 156775 w 135"/>
                <a:gd name="T59" fmla="*/ 5825 h 248"/>
                <a:gd name="T60" fmla="*/ 156775 w 135"/>
                <a:gd name="T61" fmla="*/ 13980 h 248"/>
                <a:gd name="T62" fmla="*/ 156775 w 135"/>
                <a:gd name="T63" fmla="*/ 41941 h 248"/>
                <a:gd name="T64" fmla="*/ 160338 w 135"/>
                <a:gd name="T65" fmla="*/ 54756 h 248"/>
                <a:gd name="T66" fmla="*/ 160338 w 135"/>
                <a:gd name="T67" fmla="*/ 74561 h 248"/>
                <a:gd name="T68" fmla="*/ 156775 w 135"/>
                <a:gd name="T69" fmla="*/ 86212 h 248"/>
                <a:gd name="T70" fmla="*/ 146086 w 135"/>
                <a:gd name="T71" fmla="*/ 102522 h 248"/>
                <a:gd name="T72" fmla="*/ 130646 w 135"/>
                <a:gd name="T73" fmla="*/ 110677 h 248"/>
                <a:gd name="T74" fmla="*/ 124707 w 135"/>
                <a:gd name="T75" fmla="*/ 110677 h 248"/>
                <a:gd name="T76" fmla="*/ 108080 w 135"/>
                <a:gd name="T77" fmla="*/ 122327 h 248"/>
                <a:gd name="T78" fmla="*/ 102141 w 135"/>
                <a:gd name="T79" fmla="*/ 126987 h 248"/>
                <a:gd name="T80" fmla="*/ 87889 w 135"/>
                <a:gd name="T81" fmla="*/ 144463 h 248"/>
                <a:gd name="T82" fmla="*/ 78387 w 135"/>
                <a:gd name="T83" fmla="*/ 146793 h 248"/>
                <a:gd name="T84" fmla="*/ 70074 w 135"/>
                <a:gd name="T85" fmla="*/ 154948 h 248"/>
                <a:gd name="T86" fmla="*/ 67698 w 135"/>
                <a:gd name="T87" fmla="*/ 160773 h 248"/>
                <a:gd name="T88" fmla="*/ 64135 w 135"/>
                <a:gd name="T89" fmla="*/ 172423 h 248"/>
                <a:gd name="T90" fmla="*/ 64135 w 135"/>
                <a:gd name="T91" fmla="*/ 210869 h 248"/>
                <a:gd name="T92" fmla="*/ 64135 w 135"/>
                <a:gd name="T93" fmla="*/ 233004 h 248"/>
                <a:gd name="T94" fmla="*/ 64135 w 135"/>
                <a:gd name="T95" fmla="*/ 249314 h 248"/>
                <a:gd name="T96" fmla="*/ 58197 w 135"/>
                <a:gd name="T97" fmla="*/ 255139 h 248"/>
                <a:gd name="T98" fmla="*/ 52258 w 135"/>
                <a:gd name="T99" fmla="*/ 258634 h 248"/>
                <a:gd name="T100" fmla="*/ 41569 w 135"/>
                <a:gd name="T101" fmla="*/ 260965 h 248"/>
                <a:gd name="T102" fmla="*/ 29692 w 135"/>
                <a:gd name="T103" fmla="*/ 269120 h 248"/>
                <a:gd name="T104" fmla="*/ 29692 w 135"/>
                <a:gd name="T105" fmla="*/ 274945 h 248"/>
                <a:gd name="T106" fmla="*/ 32068 w 135"/>
                <a:gd name="T107" fmla="*/ 283100 h 248"/>
                <a:gd name="T108" fmla="*/ 29692 w 135"/>
                <a:gd name="T109" fmla="*/ 285430 h 248"/>
                <a:gd name="T110" fmla="*/ 26129 w 135"/>
                <a:gd name="T111" fmla="*/ 285430 h 248"/>
                <a:gd name="T112" fmla="*/ 17815 w 135"/>
                <a:gd name="T113" fmla="*/ 288925 h 248"/>
                <a:gd name="T114" fmla="*/ 11877 w 135"/>
                <a:gd name="T115" fmla="*/ 260965 h 248"/>
                <a:gd name="T116" fmla="*/ 9502 w 135"/>
                <a:gd name="T117" fmla="*/ 258634 h 248"/>
                <a:gd name="T118" fmla="*/ 5938 w 135"/>
                <a:gd name="T119" fmla="*/ 227179 h 248"/>
                <a:gd name="T120" fmla="*/ 0 w 135"/>
                <a:gd name="T121" fmla="*/ 216694 h 248"/>
                <a:gd name="T122" fmla="*/ 3563 w 135"/>
                <a:gd name="T123" fmla="*/ 210869 h 2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5"/>
                <a:gd name="T187" fmla="*/ 0 h 248"/>
                <a:gd name="T188" fmla="*/ 135 w 135"/>
                <a:gd name="T189" fmla="*/ 248 h 2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5" h="248">
                  <a:moveTo>
                    <a:pt x="3" y="181"/>
                  </a:moveTo>
                  <a:lnTo>
                    <a:pt x="10" y="174"/>
                  </a:lnTo>
                  <a:lnTo>
                    <a:pt x="25" y="162"/>
                  </a:lnTo>
                  <a:lnTo>
                    <a:pt x="35" y="148"/>
                  </a:lnTo>
                  <a:lnTo>
                    <a:pt x="37" y="129"/>
                  </a:lnTo>
                  <a:lnTo>
                    <a:pt x="35" y="109"/>
                  </a:lnTo>
                  <a:lnTo>
                    <a:pt x="37" y="95"/>
                  </a:lnTo>
                  <a:lnTo>
                    <a:pt x="22" y="88"/>
                  </a:lnTo>
                  <a:lnTo>
                    <a:pt x="10" y="83"/>
                  </a:lnTo>
                  <a:lnTo>
                    <a:pt x="10" y="76"/>
                  </a:lnTo>
                  <a:lnTo>
                    <a:pt x="54" y="67"/>
                  </a:lnTo>
                  <a:lnTo>
                    <a:pt x="54" y="40"/>
                  </a:lnTo>
                  <a:lnTo>
                    <a:pt x="52" y="31"/>
                  </a:lnTo>
                  <a:lnTo>
                    <a:pt x="57" y="24"/>
                  </a:lnTo>
                  <a:lnTo>
                    <a:pt x="61" y="31"/>
                  </a:lnTo>
                  <a:lnTo>
                    <a:pt x="64" y="31"/>
                  </a:lnTo>
                  <a:lnTo>
                    <a:pt x="69" y="40"/>
                  </a:lnTo>
                  <a:lnTo>
                    <a:pt x="71" y="45"/>
                  </a:lnTo>
                  <a:lnTo>
                    <a:pt x="79" y="45"/>
                  </a:lnTo>
                  <a:lnTo>
                    <a:pt x="79" y="38"/>
                  </a:lnTo>
                  <a:lnTo>
                    <a:pt x="74" y="31"/>
                  </a:lnTo>
                  <a:lnTo>
                    <a:pt x="69" y="26"/>
                  </a:lnTo>
                  <a:lnTo>
                    <a:pt x="66" y="24"/>
                  </a:lnTo>
                  <a:lnTo>
                    <a:pt x="61" y="9"/>
                  </a:lnTo>
                  <a:lnTo>
                    <a:pt x="79" y="9"/>
                  </a:lnTo>
                  <a:lnTo>
                    <a:pt x="81" y="7"/>
                  </a:lnTo>
                  <a:lnTo>
                    <a:pt x="83" y="9"/>
                  </a:lnTo>
                  <a:lnTo>
                    <a:pt x="110" y="9"/>
                  </a:lnTo>
                  <a:lnTo>
                    <a:pt x="130" y="0"/>
                  </a:lnTo>
                  <a:lnTo>
                    <a:pt x="132" y="5"/>
                  </a:lnTo>
                  <a:lnTo>
                    <a:pt x="132" y="12"/>
                  </a:lnTo>
                  <a:lnTo>
                    <a:pt x="132" y="36"/>
                  </a:lnTo>
                  <a:lnTo>
                    <a:pt x="135" y="47"/>
                  </a:lnTo>
                  <a:lnTo>
                    <a:pt x="135" y="64"/>
                  </a:lnTo>
                  <a:lnTo>
                    <a:pt x="132" y="74"/>
                  </a:lnTo>
                  <a:lnTo>
                    <a:pt x="123" y="88"/>
                  </a:lnTo>
                  <a:lnTo>
                    <a:pt x="110" y="95"/>
                  </a:lnTo>
                  <a:lnTo>
                    <a:pt x="105" y="95"/>
                  </a:lnTo>
                  <a:lnTo>
                    <a:pt x="91" y="105"/>
                  </a:lnTo>
                  <a:lnTo>
                    <a:pt x="86" y="109"/>
                  </a:lnTo>
                  <a:lnTo>
                    <a:pt x="74" y="124"/>
                  </a:lnTo>
                  <a:lnTo>
                    <a:pt x="66" y="126"/>
                  </a:lnTo>
                  <a:lnTo>
                    <a:pt x="59" y="133"/>
                  </a:lnTo>
                  <a:lnTo>
                    <a:pt x="57" y="138"/>
                  </a:lnTo>
                  <a:lnTo>
                    <a:pt x="54" y="148"/>
                  </a:lnTo>
                  <a:lnTo>
                    <a:pt x="54" y="181"/>
                  </a:lnTo>
                  <a:lnTo>
                    <a:pt x="54" y="200"/>
                  </a:lnTo>
                  <a:lnTo>
                    <a:pt x="54" y="214"/>
                  </a:lnTo>
                  <a:lnTo>
                    <a:pt x="49" y="219"/>
                  </a:lnTo>
                  <a:lnTo>
                    <a:pt x="44" y="222"/>
                  </a:lnTo>
                  <a:lnTo>
                    <a:pt x="35" y="224"/>
                  </a:lnTo>
                  <a:lnTo>
                    <a:pt x="25" y="231"/>
                  </a:lnTo>
                  <a:lnTo>
                    <a:pt x="25" y="236"/>
                  </a:lnTo>
                  <a:lnTo>
                    <a:pt x="27" y="243"/>
                  </a:lnTo>
                  <a:lnTo>
                    <a:pt x="25" y="245"/>
                  </a:lnTo>
                  <a:lnTo>
                    <a:pt x="22" y="245"/>
                  </a:lnTo>
                  <a:lnTo>
                    <a:pt x="15" y="248"/>
                  </a:lnTo>
                  <a:lnTo>
                    <a:pt x="10" y="224"/>
                  </a:lnTo>
                  <a:lnTo>
                    <a:pt x="8" y="222"/>
                  </a:lnTo>
                  <a:lnTo>
                    <a:pt x="5" y="195"/>
                  </a:lnTo>
                  <a:lnTo>
                    <a:pt x="0" y="186"/>
                  </a:lnTo>
                  <a:lnTo>
                    <a:pt x="3" y="18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9" name="Freeform 51"/>
            <p:cNvSpPr>
              <a:spLocks/>
            </p:cNvSpPr>
            <p:nvPr userDrawn="1"/>
          </p:nvSpPr>
          <p:spPr bwMode="auto">
            <a:xfrm>
              <a:off x="7089442" y="5292498"/>
              <a:ext cx="966243" cy="728790"/>
            </a:xfrm>
            <a:custGeom>
              <a:avLst/>
              <a:gdLst>
                <a:gd name="T0" fmla="*/ 237528 w 266"/>
                <a:gd name="T1" fmla="*/ 10454 h 205"/>
                <a:gd name="T2" fmla="*/ 223276 w 266"/>
                <a:gd name="T3" fmla="*/ 19747 h 205"/>
                <a:gd name="T4" fmla="*/ 203086 w 266"/>
                <a:gd name="T5" fmla="*/ 27878 h 205"/>
                <a:gd name="T6" fmla="*/ 185272 w 266"/>
                <a:gd name="T7" fmla="*/ 46463 h 205"/>
                <a:gd name="T8" fmla="*/ 171020 w 266"/>
                <a:gd name="T9" fmla="*/ 63887 h 205"/>
                <a:gd name="T10" fmla="*/ 156768 w 266"/>
                <a:gd name="T11" fmla="*/ 52271 h 205"/>
                <a:gd name="T12" fmla="*/ 138954 w 266"/>
                <a:gd name="T13" fmla="*/ 58079 h 205"/>
                <a:gd name="T14" fmla="*/ 118764 w 266"/>
                <a:gd name="T15" fmla="*/ 85957 h 205"/>
                <a:gd name="T16" fmla="*/ 89073 w 266"/>
                <a:gd name="T17" fmla="*/ 91765 h 205"/>
                <a:gd name="T18" fmla="*/ 89073 w 266"/>
                <a:gd name="T19" fmla="*/ 80149 h 205"/>
                <a:gd name="T20" fmla="*/ 92636 w 266"/>
                <a:gd name="T21" fmla="*/ 60402 h 205"/>
                <a:gd name="T22" fmla="*/ 74821 w 266"/>
                <a:gd name="T23" fmla="*/ 44140 h 205"/>
                <a:gd name="T24" fmla="*/ 72446 w 266"/>
                <a:gd name="T25" fmla="*/ 108027 h 205"/>
                <a:gd name="T26" fmla="*/ 52256 w 266"/>
                <a:gd name="T27" fmla="*/ 110351 h 205"/>
                <a:gd name="T28" fmla="*/ 34442 w 266"/>
                <a:gd name="T29" fmla="*/ 110351 h 205"/>
                <a:gd name="T30" fmla="*/ 28503 w 266"/>
                <a:gd name="T31" fmla="*/ 94088 h 205"/>
                <a:gd name="T32" fmla="*/ 22565 w 266"/>
                <a:gd name="T33" fmla="*/ 94088 h 205"/>
                <a:gd name="T34" fmla="*/ 0 w 266"/>
                <a:gd name="T35" fmla="*/ 110351 h 205"/>
                <a:gd name="T36" fmla="*/ 26128 w 266"/>
                <a:gd name="T37" fmla="*/ 171915 h 205"/>
                <a:gd name="T38" fmla="*/ 36817 w 266"/>
                <a:gd name="T39" fmla="*/ 226509 h 205"/>
                <a:gd name="T40" fmla="*/ 78384 w 266"/>
                <a:gd name="T41" fmla="*/ 238125 h 205"/>
                <a:gd name="T42" fmla="*/ 124702 w 266"/>
                <a:gd name="T43" fmla="*/ 221863 h 205"/>
                <a:gd name="T44" fmla="*/ 159144 w 266"/>
                <a:gd name="T45" fmla="*/ 221863 h 205"/>
                <a:gd name="T46" fmla="*/ 199523 w 266"/>
                <a:gd name="T47" fmla="*/ 207924 h 205"/>
                <a:gd name="T48" fmla="*/ 217338 w 266"/>
                <a:gd name="T49" fmla="*/ 188177 h 205"/>
                <a:gd name="T50" fmla="*/ 281470 w 266"/>
                <a:gd name="T51" fmla="*/ 116159 h 205"/>
                <a:gd name="T52" fmla="*/ 304036 w 266"/>
                <a:gd name="T53" fmla="*/ 96412 h 205"/>
                <a:gd name="T54" fmla="*/ 301660 w 266"/>
                <a:gd name="T55" fmla="*/ 68534 h 205"/>
                <a:gd name="T56" fmla="*/ 299285 w 266"/>
                <a:gd name="T57" fmla="*/ 46463 h 205"/>
                <a:gd name="T58" fmla="*/ 295722 w 266"/>
                <a:gd name="T59" fmla="*/ 27878 h 205"/>
                <a:gd name="T60" fmla="*/ 287409 w 266"/>
                <a:gd name="T61" fmla="*/ 5808 h 205"/>
                <a:gd name="T62" fmla="*/ 245841 w 266"/>
                <a:gd name="T63" fmla="*/ 0 h 2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6"/>
                <a:gd name="T97" fmla="*/ 0 h 205"/>
                <a:gd name="T98" fmla="*/ 266 w 266"/>
                <a:gd name="T99" fmla="*/ 205 h 2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6" h="205">
                  <a:moveTo>
                    <a:pt x="207" y="0"/>
                  </a:moveTo>
                  <a:lnTo>
                    <a:pt x="200" y="9"/>
                  </a:lnTo>
                  <a:lnTo>
                    <a:pt x="193" y="12"/>
                  </a:lnTo>
                  <a:lnTo>
                    <a:pt x="188" y="17"/>
                  </a:lnTo>
                  <a:lnTo>
                    <a:pt x="181" y="21"/>
                  </a:lnTo>
                  <a:lnTo>
                    <a:pt x="171" y="24"/>
                  </a:lnTo>
                  <a:lnTo>
                    <a:pt x="163" y="31"/>
                  </a:lnTo>
                  <a:lnTo>
                    <a:pt x="156" y="40"/>
                  </a:lnTo>
                  <a:lnTo>
                    <a:pt x="151" y="55"/>
                  </a:lnTo>
                  <a:lnTo>
                    <a:pt x="144" y="55"/>
                  </a:lnTo>
                  <a:lnTo>
                    <a:pt x="139" y="52"/>
                  </a:lnTo>
                  <a:lnTo>
                    <a:pt x="132" y="45"/>
                  </a:lnTo>
                  <a:lnTo>
                    <a:pt x="124" y="48"/>
                  </a:lnTo>
                  <a:lnTo>
                    <a:pt x="117" y="50"/>
                  </a:lnTo>
                  <a:lnTo>
                    <a:pt x="110" y="64"/>
                  </a:lnTo>
                  <a:lnTo>
                    <a:pt x="100" y="74"/>
                  </a:lnTo>
                  <a:lnTo>
                    <a:pt x="88" y="79"/>
                  </a:lnTo>
                  <a:lnTo>
                    <a:pt x="75" y="79"/>
                  </a:lnTo>
                  <a:lnTo>
                    <a:pt x="73" y="74"/>
                  </a:lnTo>
                  <a:lnTo>
                    <a:pt x="75" y="69"/>
                  </a:lnTo>
                  <a:lnTo>
                    <a:pt x="78" y="67"/>
                  </a:lnTo>
                  <a:lnTo>
                    <a:pt x="78" y="52"/>
                  </a:lnTo>
                  <a:lnTo>
                    <a:pt x="73" y="43"/>
                  </a:lnTo>
                  <a:lnTo>
                    <a:pt x="63" y="38"/>
                  </a:lnTo>
                  <a:lnTo>
                    <a:pt x="63" y="91"/>
                  </a:lnTo>
                  <a:lnTo>
                    <a:pt x="61" y="93"/>
                  </a:lnTo>
                  <a:lnTo>
                    <a:pt x="56" y="95"/>
                  </a:lnTo>
                  <a:lnTo>
                    <a:pt x="44" y="95"/>
                  </a:lnTo>
                  <a:lnTo>
                    <a:pt x="31" y="95"/>
                  </a:lnTo>
                  <a:lnTo>
                    <a:pt x="29" y="95"/>
                  </a:lnTo>
                  <a:lnTo>
                    <a:pt x="24" y="88"/>
                  </a:lnTo>
                  <a:lnTo>
                    <a:pt x="24" y="81"/>
                  </a:lnTo>
                  <a:lnTo>
                    <a:pt x="22" y="79"/>
                  </a:lnTo>
                  <a:lnTo>
                    <a:pt x="19" y="8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9" y="129"/>
                  </a:lnTo>
                  <a:lnTo>
                    <a:pt x="22" y="148"/>
                  </a:lnTo>
                  <a:lnTo>
                    <a:pt x="22" y="186"/>
                  </a:lnTo>
                  <a:lnTo>
                    <a:pt x="31" y="195"/>
                  </a:lnTo>
                  <a:lnTo>
                    <a:pt x="44" y="200"/>
                  </a:lnTo>
                  <a:lnTo>
                    <a:pt x="66" y="205"/>
                  </a:lnTo>
                  <a:lnTo>
                    <a:pt x="88" y="198"/>
                  </a:lnTo>
                  <a:lnTo>
                    <a:pt x="105" y="191"/>
                  </a:lnTo>
                  <a:lnTo>
                    <a:pt x="119" y="191"/>
                  </a:lnTo>
                  <a:lnTo>
                    <a:pt x="134" y="191"/>
                  </a:lnTo>
                  <a:lnTo>
                    <a:pt x="151" y="186"/>
                  </a:lnTo>
                  <a:lnTo>
                    <a:pt x="168" y="179"/>
                  </a:lnTo>
                  <a:lnTo>
                    <a:pt x="176" y="172"/>
                  </a:lnTo>
                  <a:lnTo>
                    <a:pt x="183" y="162"/>
                  </a:lnTo>
                  <a:lnTo>
                    <a:pt x="220" y="122"/>
                  </a:lnTo>
                  <a:lnTo>
                    <a:pt x="237" y="100"/>
                  </a:lnTo>
                  <a:lnTo>
                    <a:pt x="247" y="93"/>
                  </a:lnTo>
                  <a:lnTo>
                    <a:pt x="256" y="83"/>
                  </a:lnTo>
                  <a:lnTo>
                    <a:pt x="266" y="59"/>
                  </a:lnTo>
                  <a:lnTo>
                    <a:pt x="254" y="59"/>
                  </a:lnTo>
                  <a:lnTo>
                    <a:pt x="254" y="48"/>
                  </a:lnTo>
                  <a:lnTo>
                    <a:pt x="252" y="40"/>
                  </a:lnTo>
                  <a:lnTo>
                    <a:pt x="247" y="36"/>
                  </a:lnTo>
                  <a:lnTo>
                    <a:pt x="249" y="24"/>
                  </a:lnTo>
                  <a:lnTo>
                    <a:pt x="247" y="14"/>
                  </a:lnTo>
                  <a:lnTo>
                    <a:pt x="242" y="5"/>
                  </a:lnTo>
                  <a:lnTo>
                    <a:pt x="239" y="0"/>
                  </a:lnTo>
                  <a:lnTo>
                    <a:pt x="20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0" name="Freeform 52"/>
            <p:cNvSpPr>
              <a:spLocks/>
            </p:cNvSpPr>
            <p:nvPr userDrawn="1"/>
          </p:nvSpPr>
          <p:spPr bwMode="auto">
            <a:xfrm>
              <a:off x="7958575" y="5418822"/>
              <a:ext cx="53412" cy="111750"/>
            </a:xfrm>
            <a:custGeom>
              <a:avLst/>
              <a:gdLst>
                <a:gd name="T0" fmla="*/ 5821 w 15"/>
                <a:gd name="T1" fmla="*/ 2356 h 31"/>
                <a:gd name="T2" fmla="*/ 9314 w 15"/>
                <a:gd name="T3" fmla="*/ 0 h 31"/>
                <a:gd name="T4" fmla="*/ 15135 w 15"/>
                <a:gd name="T5" fmla="*/ 2356 h 31"/>
                <a:gd name="T6" fmla="*/ 17463 w 15"/>
                <a:gd name="T7" fmla="*/ 27090 h 31"/>
                <a:gd name="T8" fmla="*/ 15135 w 15"/>
                <a:gd name="T9" fmla="*/ 32979 h 31"/>
                <a:gd name="T10" fmla="*/ 11642 w 15"/>
                <a:gd name="T11" fmla="*/ 36513 h 31"/>
                <a:gd name="T12" fmla="*/ 5821 w 15"/>
                <a:gd name="T13" fmla="*/ 32979 h 31"/>
                <a:gd name="T14" fmla="*/ 0 w 15"/>
                <a:gd name="T15" fmla="*/ 24735 h 31"/>
                <a:gd name="T16" fmla="*/ 0 w 15"/>
                <a:gd name="T17" fmla="*/ 14134 h 31"/>
                <a:gd name="T18" fmla="*/ 5821 w 15"/>
                <a:gd name="T19" fmla="*/ 2356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31"/>
                <a:gd name="T32" fmla="*/ 15 w 15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31">
                  <a:moveTo>
                    <a:pt x="5" y="2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15" y="23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5" y="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1" name="Freeform 53"/>
            <p:cNvSpPr>
              <a:spLocks/>
            </p:cNvSpPr>
            <p:nvPr userDrawn="1"/>
          </p:nvSpPr>
          <p:spPr bwMode="auto">
            <a:xfrm>
              <a:off x="7696378" y="5603449"/>
              <a:ext cx="111678" cy="111750"/>
            </a:xfrm>
            <a:custGeom>
              <a:avLst/>
              <a:gdLst>
                <a:gd name="T0" fmla="*/ 0 w 30"/>
                <a:gd name="T1" fmla="*/ 16490 h 31"/>
                <a:gd name="T2" fmla="*/ 9737 w 30"/>
                <a:gd name="T3" fmla="*/ 8245 h 31"/>
                <a:gd name="T4" fmla="*/ 9737 w 30"/>
                <a:gd name="T5" fmla="*/ 5889 h 31"/>
                <a:gd name="T6" fmla="*/ 15822 w 30"/>
                <a:gd name="T7" fmla="*/ 3534 h 31"/>
                <a:gd name="T8" fmla="*/ 18257 w 30"/>
                <a:gd name="T9" fmla="*/ 0 h 31"/>
                <a:gd name="T10" fmla="*/ 36513 w 30"/>
                <a:gd name="T11" fmla="*/ 11778 h 31"/>
                <a:gd name="T12" fmla="*/ 24342 w 30"/>
                <a:gd name="T13" fmla="*/ 25912 h 31"/>
                <a:gd name="T14" fmla="*/ 20691 w 30"/>
                <a:gd name="T15" fmla="*/ 30624 h 31"/>
                <a:gd name="T16" fmla="*/ 18257 w 30"/>
                <a:gd name="T17" fmla="*/ 34157 h 31"/>
                <a:gd name="T18" fmla="*/ 15822 w 30"/>
                <a:gd name="T19" fmla="*/ 36513 h 31"/>
                <a:gd name="T20" fmla="*/ 0 w 30"/>
                <a:gd name="T21" fmla="*/ 1649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31"/>
                <a:gd name="T35" fmla="*/ 30 w 30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31">
                  <a:moveTo>
                    <a:pt x="0" y="14"/>
                  </a:moveTo>
                  <a:lnTo>
                    <a:pt x="8" y="7"/>
                  </a:lnTo>
                  <a:lnTo>
                    <a:pt x="8" y="5"/>
                  </a:lnTo>
                  <a:lnTo>
                    <a:pt x="13" y="3"/>
                  </a:lnTo>
                  <a:lnTo>
                    <a:pt x="15" y="0"/>
                  </a:lnTo>
                  <a:lnTo>
                    <a:pt x="30" y="10"/>
                  </a:lnTo>
                  <a:lnTo>
                    <a:pt x="20" y="22"/>
                  </a:lnTo>
                  <a:lnTo>
                    <a:pt x="17" y="26"/>
                  </a:lnTo>
                  <a:lnTo>
                    <a:pt x="15" y="29"/>
                  </a:lnTo>
                  <a:lnTo>
                    <a:pt x="13" y="31"/>
                  </a:lnTo>
                  <a:lnTo>
                    <a:pt x="0" y="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2" name="Freeform 54"/>
            <p:cNvSpPr>
              <a:spLocks/>
            </p:cNvSpPr>
            <p:nvPr userDrawn="1"/>
          </p:nvSpPr>
          <p:spPr bwMode="auto">
            <a:xfrm>
              <a:off x="7652680" y="4894093"/>
              <a:ext cx="436995" cy="398405"/>
            </a:xfrm>
            <a:custGeom>
              <a:avLst/>
              <a:gdLst>
                <a:gd name="T0" fmla="*/ 0 w 120"/>
                <a:gd name="T1" fmla="*/ 36031 h 112"/>
                <a:gd name="T2" fmla="*/ 32147 w 120"/>
                <a:gd name="T3" fmla="*/ 32544 h 112"/>
                <a:gd name="T4" fmla="*/ 46434 w 120"/>
                <a:gd name="T5" fmla="*/ 24408 h 112"/>
                <a:gd name="T6" fmla="*/ 52388 w 120"/>
                <a:gd name="T7" fmla="*/ 16272 h 112"/>
                <a:gd name="T8" fmla="*/ 52388 w 120"/>
                <a:gd name="T9" fmla="*/ 13947 h 112"/>
                <a:gd name="T10" fmla="*/ 110728 w 120"/>
                <a:gd name="T11" fmla="*/ 0 h 112"/>
                <a:gd name="T12" fmla="*/ 110728 w 120"/>
                <a:gd name="T13" fmla="*/ 10460 h 112"/>
                <a:gd name="T14" fmla="*/ 125016 w 120"/>
                <a:gd name="T15" fmla="*/ 16272 h 112"/>
                <a:gd name="T16" fmla="*/ 140494 w 120"/>
                <a:gd name="T17" fmla="*/ 24408 h 112"/>
                <a:gd name="T18" fmla="*/ 140494 w 120"/>
                <a:gd name="T19" fmla="*/ 44167 h 112"/>
                <a:gd name="T20" fmla="*/ 142875 w 120"/>
                <a:gd name="T21" fmla="*/ 66250 h 112"/>
                <a:gd name="T22" fmla="*/ 136922 w 120"/>
                <a:gd name="T23" fmla="*/ 86008 h 112"/>
                <a:gd name="T24" fmla="*/ 128588 w 120"/>
                <a:gd name="T25" fmla="*/ 102280 h 112"/>
                <a:gd name="T26" fmla="*/ 110728 w 120"/>
                <a:gd name="T27" fmla="*/ 116228 h 112"/>
                <a:gd name="T28" fmla="*/ 102394 w 120"/>
                <a:gd name="T29" fmla="*/ 124364 h 112"/>
                <a:gd name="T30" fmla="*/ 98822 w 120"/>
                <a:gd name="T31" fmla="*/ 130175 h 112"/>
                <a:gd name="T32" fmla="*/ 58341 w 120"/>
                <a:gd name="T33" fmla="*/ 130175 h 112"/>
                <a:gd name="T34" fmla="*/ 58341 w 120"/>
                <a:gd name="T35" fmla="*/ 126688 h 112"/>
                <a:gd name="T36" fmla="*/ 50006 w 120"/>
                <a:gd name="T37" fmla="*/ 118552 h 112"/>
                <a:gd name="T38" fmla="*/ 44053 w 120"/>
                <a:gd name="T39" fmla="*/ 118552 h 112"/>
                <a:gd name="T40" fmla="*/ 38100 w 120"/>
                <a:gd name="T41" fmla="*/ 116228 h 112"/>
                <a:gd name="T42" fmla="*/ 38100 w 120"/>
                <a:gd name="T43" fmla="*/ 108092 h 112"/>
                <a:gd name="T44" fmla="*/ 34528 w 120"/>
                <a:gd name="T45" fmla="*/ 102280 h 112"/>
                <a:gd name="T46" fmla="*/ 29766 w 120"/>
                <a:gd name="T47" fmla="*/ 99956 h 112"/>
                <a:gd name="T48" fmla="*/ 26194 w 120"/>
                <a:gd name="T49" fmla="*/ 90658 h 112"/>
                <a:gd name="T50" fmla="*/ 17859 w 120"/>
                <a:gd name="T51" fmla="*/ 80197 h 112"/>
                <a:gd name="T52" fmla="*/ 5953 w 120"/>
                <a:gd name="T53" fmla="*/ 63925 h 112"/>
                <a:gd name="T54" fmla="*/ 0 w 120"/>
                <a:gd name="T55" fmla="*/ 36031 h 112"/>
                <a:gd name="T56" fmla="*/ 5953 w 120"/>
                <a:gd name="T57" fmla="*/ 54627 h 112"/>
                <a:gd name="T58" fmla="*/ 8334 w 120"/>
                <a:gd name="T59" fmla="*/ 68574 h 112"/>
                <a:gd name="T60" fmla="*/ 14288 w 120"/>
                <a:gd name="T61" fmla="*/ 74386 h 112"/>
                <a:gd name="T62" fmla="*/ 23813 w 120"/>
                <a:gd name="T63" fmla="*/ 88333 h 112"/>
                <a:gd name="T64" fmla="*/ 29766 w 120"/>
                <a:gd name="T65" fmla="*/ 96469 h 112"/>
                <a:gd name="T66" fmla="*/ 29766 w 120"/>
                <a:gd name="T67" fmla="*/ 99956 h 112"/>
                <a:gd name="T68" fmla="*/ 34528 w 120"/>
                <a:gd name="T69" fmla="*/ 102280 h 112"/>
                <a:gd name="T70" fmla="*/ 38100 w 120"/>
                <a:gd name="T71" fmla="*/ 113903 h 112"/>
                <a:gd name="T72" fmla="*/ 44053 w 120"/>
                <a:gd name="T73" fmla="*/ 116228 h 112"/>
                <a:gd name="T74" fmla="*/ 50006 w 120"/>
                <a:gd name="T75" fmla="*/ 118552 h 112"/>
                <a:gd name="T76" fmla="*/ 58341 w 120"/>
                <a:gd name="T77" fmla="*/ 130175 h 112"/>
                <a:gd name="T78" fmla="*/ 0 w 120"/>
                <a:gd name="T79" fmla="*/ 36031 h 1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0"/>
                <a:gd name="T121" fmla="*/ 0 h 112"/>
                <a:gd name="T122" fmla="*/ 120 w 120"/>
                <a:gd name="T123" fmla="*/ 112 h 1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0" h="112">
                  <a:moveTo>
                    <a:pt x="0" y="31"/>
                  </a:moveTo>
                  <a:lnTo>
                    <a:pt x="27" y="28"/>
                  </a:lnTo>
                  <a:lnTo>
                    <a:pt x="39" y="21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93" y="0"/>
                  </a:lnTo>
                  <a:lnTo>
                    <a:pt x="93" y="9"/>
                  </a:lnTo>
                  <a:lnTo>
                    <a:pt x="105" y="14"/>
                  </a:lnTo>
                  <a:lnTo>
                    <a:pt x="118" y="21"/>
                  </a:lnTo>
                  <a:lnTo>
                    <a:pt x="118" y="38"/>
                  </a:lnTo>
                  <a:lnTo>
                    <a:pt x="120" y="57"/>
                  </a:lnTo>
                  <a:lnTo>
                    <a:pt x="115" y="74"/>
                  </a:lnTo>
                  <a:lnTo>
                    <a:pt x="108" y="88"/>
                  </a:lnTo>
                  <a:lnTo>
                    <a:pt x="93" y="100"/>
                  </a:lnTo>
                  <a:lnTo>
                    <a:pt x="86" y="107"/>
                  </a:lnTo>
                  <a:lnTo>
                    <a:pt x="83" y="112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2" y="102"/>
                  </a:lnTo>
                  <a:lnTo>
                    <a:pt x="37" y="102"/>
                  </a:lnTo>
                  <a:lnTo>
                    <a:pt x="32" y="100"/>
                  </a:lnTo>
                  <a:lnTo>
                    <a:pt x="32" y="93"/>
                  </a:lnTo>
                  <a:lnTo>
                    <a:pt x="29" y="88"/>
                  </a:lnTo>
                  <a:lnTo>
                    <a:pt x="25" y="86"/>
                  </a:lnTo>
                  <a:lnTo>
                    <a:pt x="22" y="78"/>
                  </a:lnTo>
                  <a:lnTo>
                    <a:pt x="15" y="69"/>
                  </a:lnTo>
                  <a:lnTo>
                    <a:pt x="5" y="55"/>
                  </a:lnTo>
                  <a:lnTo>
                    <a:pt x="0" y="31"/>
                  </a:lnTo>
                  <a:lnTo>
                    <a:pt x="5" y="47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0" y="76"/>
                  </a:lnTo>
                  <a:lnTo>
                    <a:pt x="25" y="83"/>
                  </a:lnTo>
                  <a:lnTo>
                    <a:pt x="25" y="86"/>
                  </a:lnTo>
                  <a:lnTo>
                    <a:pt x="29" y="88"/>
                  </a:lnTo>
                  <a:lnTo>
                    <a:pt x="32" y="98"/>
                  </a:lnTo>
                  <a:lnTo>
                    <a:pt x="37" y="100"/>
                  </a:lnTo>
                  <a:lnTo>
                    <a:pt x="42" y="102"/>
                  </a:lnTo>
                  <a:lnTo>
                    <a:pt x="49" y="112"/>
                  </a:lnTo>
                  <a:lnTo>
                    <a:pt x="0" y="3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3" name="Freeform 55"/>
            <p:cNvSpPr>
              <a:spLocks/>
            </p:cNvSpPr>
            <p:nvPr userDrawn="1"/>
          </p:nvSpPr>
          <p:spPr bwMode="auto">
            <a:xfrm>
              <a:off x="7652680" y="4894093"/>
              <a:ext cx="436995" cy="398405"/>
            </a:xfrm>
            <a:custGeom>
              <a:avLst/>
              <a:gdLst>
                <a:gd name="T0" fmla="*/ 0 w 120"/>
                <a:gd name="T1" fmla="*/ 36031 h 112"/>
                <a:gd name="T2" fmla="*/ 32147 w 120"/>
                <a:gd name="T3" fmla="*/ 32544 h 112"/>
                <a:gd name="T4" fmla="*/ 46434 w 120"/>
                <a:gd name="T5" fmla="*/ 24408 h 112"/>
                <a:gd name="T6" fmla="*/ 52388 w 120"/>
                <a:gd name="T7" fmla="*/ 16272 h 112"/>
                <a:gd name="T8" fmla="*/ 52388 w 120"/>
                <a:gd name="T9" fmla="*/ 13947 h 112"/>
                <a:gd name="T10" fmla="*/ 110728 w 120"/>
                <a:gd name="T11" fmla="*/ 0 h 112"/>
                <a:gd name="T12" fmla="*/ 110728 w 120"/>
                <a:gd name="T13" fmla="*/ 10460 h 112"/>
                <a:gd name="T14" fmla="*/ 125016 w 120"/>
                <a:gd name="T15" fmla="*/ 16272 h 112"/>
                <a:gd name="T16" fmla="*/ 140494 w 120"/>
                <a:gd name="T17" fmla="*/ 24408 h 112"/>
                <a:gd name="T18" fmla="*/ 140494 w 120"/>
                <a:gd name="T19" fmla="*/ 44167 h 112"/>
                <a:gd name="T20" fmla="*/ 142875 w 120"/>
                <a:gd name="T21" fmla="*/ 66250 h 112"/>
                <a:gd name="T22" fmla="*/ 136922 w 120"/>
                <a:gd name="T23" fmla="*/ 86008 h 112"/>
                <a:gd name="T24" fmla="*/ 128588 w 120"/>
                <a:gd name="T25" fmla="*/ 102280 h 112"/>
                <a:gd name="T26" fmla="*/ 110728 w 120"/>
                <a:gd name="T27" fmla="*/ 116228 h 112"/>
                <a:gd name="T28" fmla="*/ 102394 w 120"/>
                <a:gd name="T29" fmla="*/ 124364 h 112"/>
                <a:gd name="T30" fmla="*/ 98822 w 120"/>
                <a:gd name="T31" fmla="*/ 130175 h 112"/>
                <a:gd name="T32" fmla="*/ 58341 w 120"/>
                <a:gd name="T33" fmla="*/ 130175 h 112"/>
                <a:gd name="T34" fmla="*/ 58341 w 120"/>
                <a:gd name="T35" fmla="*/ 126688 h 112"/>
                <a:gd name="T36" fmla="*/ 50006 w 120"/>
                <a:gd name="T37" fmla="*/ 118552 h 112"/>
                <a:gd name="T38" fmla="*/ 44053 w 120"/>
                <a:gd name="T39" fmla="*/ 118552 h 112"/>
                <a:gd name="T40" fmla="*/ 38100 w 120"/>
                <a:gd name="T41" fmla="*/ 116228 h 112"/>
                <a:gd name="T42" fmla="*/ 38100 w 120"/>
                <a:gd name="T43" fmla="*/ 108092 h 112"/>
                <a:gd name="T44" fmla="*/ 34528 w 120"/>
                <a:gd name="T45" fmla="*/ 102280 h 112"/>
                <a:gd name="T46" fmla="*/ 29766 w 120"/>
                <a:gd name="T47" fmla="*/ 99956 h 112"/>
                <a:gd name="T48" fmla="*/ 26194 w 120"/>
                <a:gd name="T49" fmla="*/ 90658 h 112"/>
                <a:gd name="T50" fmla="*/ 17859 w 120"/>
                <a:gd name="T51" fmla="*/ 80197 h 112"/>
                <a:gd name="T52" fmla="*/ 5953 w 120"/>
                <a:gd name="T53" fmla="*/ 63925 h 112"/>
                <a:gd name="T54" fmla="*/ 0 w 120"/>
                <a:gd name="T55" fmla="*/ 36031 h 112"/>
                <a:gd name="T56" fmla="*/ 5953 w 120"/>
                <a:gd name="T57" fmla="*/ 54627 h 112"/>
                <a:gd name="T58" fmla="*/ 8334 w 120"/>
                <a:gd name="T59" fmla="*/ 68574 h 112"/>
                <a:gd name="T60" fmla="*/ 14288 w 120"/>
                <a:gd name="T61" fmla="*/ 74386 h 112"/>
                <a:gd name="T62" fmla="*/ 23813 w 120"/>
                <a:gd name="T63" fmla="*/ 88333 h 112"/>
                <a:gd name="T64" fmla="*/ 29766 w 120"/>
                <a:gd name="T65" fmla="*/ 96469 h 112"/>
                <a:gd name="T66" fmla="*/ 29766 w 120"/>
                <a:gd name="T67" fmla="*/ 99956 h 112"/>
                <a:gd name="T68" fmla="*/ 34528 w 120"/>
                <a:gd name="T69" fmla="*/ 102280 h 112"/>
                <a:gd name="T70" fmla="*/ 38100 w 120"/>
                <a:gd name="T71" fmla="*/ 113903 h 112"/>
                <a:gd name="T72" fmla="*/ 44053 w 120"/>
                <a:gd name="T73" fmla="*/ 116228 h 112"/>
                <a:gd name="T74" fmla="*/ 50006 w 120"/>
                <a:gd name="T75" fmla="*/ 118552 h 112"/>
                <a:gd name="T76" fmla="*/ 58341 w 120"/>
                <a:gd name="T77" fmla="*/ 130175 h 112"/>
                <a:gd name="T78" fmla="*/ 0 w 120"/>
                <a:gd name="T79" fmla="*/ 36031 h 1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0"/>
                <a:gd name="T121" fmla="*/ 0 h 112"/>
                <a:gd name="T122" fmla="*/ 120 w 120"/>
                <a:gd name="T123" fmla="*/ 112 h 1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0" h="112">
                  <a:moveTo>
                    <a:pt x="0" y="31"/>
                  </a:moveTo>
                  <a:lnTo>
                    <a:pt x="27" y="28"/>
                  </a:lnTo>
                  <a:lnTo>
                    <a:pt x="39" y="21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93" y="0"/>
                  </a:lnTo>
                  <a:lnTo>
                    <a:pt x="93" y="9"/>
                  </a:lnTo>
                  <a:lnTo>
                    <a:pt x="105" y="14"/>
                  </a:lnTo>
                  <a:lnTo>
                    <a:pt x="118" y="21"/>
                  </a:lnTo>
                  <a:lnTo>
                    <a:pt x="118" y="38"/>
                  </a:lnTo>
                  <a:lnTo>
                    <a:pt x="120" y="57"/>
                  </a:lnTo>
                  <a:lnTo>
                    <a:pt x="115" y="74"/>
                  </a:lnTo>
                  <a:lnTo>
                    <a:pt x="108" y="88"/>
                  </a:lnTo>
                  <a:lnTo>
                    <a:pt x="93" y="100"/>
                  </a:lnTo>
                  <a:lnTo>
                    <a:pt x="86" y="107"/>
                  </a:lnTo>
                  <a:lnTo>
                    <a:pt x="83" y="112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2" y="102"/>
                  </a:lnTo>
                  <a:lnTo>
                    <a:pt x="37" y="102"/>
                  </a:lnTo>
                  <a:lnTo>
                    <a:pt x="32" y="100"/>
                  </a:lnTo>
                  <a:lnTo>
                    <a:pt x="32" y="93"/>
                  </a:lnTo>
                  <a:lnTo>
                    <a:pt x="29" y="88"/>
                  </a:lnTo>
                  <a:lnTo>
                    <a:pt x="25" y="86"/>
                  </a:lnTo>
                  <a:lnTo>
                    <a:pt x="22" y="78"/>
                  </a:lnTo>
                  <a:lnTo>
                    <a:pt x="15" y="69"/>
                  </a:lnTo>
                  <a:lnTo>
                    <a:pt x="5" y="55"/>
                  </a:lnTo>
                  <a:lnTo>
                    <a:pt x="0" y="31"/>
                  </a:lnTo>
                  <a:lnTo>
                    <a:pt x="5" y="47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0" y="76"/>
                  </a:lnTo>
                  <a:lnTo>
                    <a:pt x="25" y="83"/>
                  </a:lnTo>
                  <a:lnTo>
                    <a:pt x="25" y="86"/>
                  </a:lnTo>
                  <a:lnTo>
                    <a:pt x="29" y="88"/>
                  </a:lnTo>
                  <a:lnTo>
                    <a:pt x="32" y="98"/>
                  </a:lnTo>
                  <a:lnTo>
                    <a:pt x="37" y="100"/>
                  </a:lnTo>
                  <a:lnTo>
                    <a:pt x="42" y="102"/>
                  </a:lnTo>
                  <a:lnTo>
                    <a:pt x="49" y="112"/>
                  </a:lnTo>
                  <a:lnTo>
                    <a:pt x="0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4" name="Freeform 56"/>
            <p:cNvSpPr>
              <a:spLocks/>
            </p:cNvSpPr>
            <p:nvPr userDrawn="1"/>
          </p:nvSpPr>
          <p:spPr bwMode="auto">
            <a:xfrm>
              <a:off x="7652680" y="4894093"/>
              <a:ext cx="436995" cy="398405"/>
            </a:xfrm>
            <a:custGeom>
              <a:avLst/>
              <a:gdLst>
                <a:gd name="T0" fmla="*/ 0 w 120"/>
                <a:gd name="T1" fmla="*/ 36031 h 112"/>
                <a:gd name="T2" fmla="*/ 32147 w 120"/>
                <a:gd name="T3" fmla="*/ 32544 h 112"/>
                <a:gd name="T4" fmla="*/ 46434 w 120"/>
                <a:gd name="T5" fmla="*/ 24408 h 112"/>
                <a:gd name="T6" fmla="*/ 52388 w 120"/>
                <a:gd name="T7" fmla="*/ 16272 h 112"/>
                <a:gd name="T8" fmla="*/ 52388 w 120"/>
                <a:gd name="T9" fmla="*/ 13947 h 112"/>
                <a:gd name="T10" fmla="*/ 110728 w 120"/>
                <a:gd name="T11" fmla="*/ 0 h 112"/>
                <a:gd name="T12" fmla="*/ 110728 w 120"/>
                <a:gd name="T13" fmla="*/ 10460 h 112"/>
                <a:gd name="T14" fmla="*/ 125016 w 120"/>
                <a:gd name="T15" fmla="*/ 16272 h 112"/>
                <a:gd name="T16" fmla="*/ 140494 w 120"/>
                <a:gd name="T17" fmla="*/ 24408 h 112"/>
                <a:gd name="T18" fmla="*/ 140494 w 120"/>
                <a:gd name="T19" fmla="*/ 44167 h 112"/>
                <a:gd name="T20" fmla="*/ 142875 w 120"/>
                <a:gd name="T21" fmla="*/ 66250 h 112"/>
                <a:gd name="T22" fmla="*/ 136922 w 120"/>
                <a:gd name="T23" fmla="*/ 86008 h 112"/>
                <a:gd name="T24" fmla="*/ 128588 w 120"/>
                <a:gd name="T25" fmla="*/ 102280 h 112"/>
                <a:gd name="T26" fmla="*/ 110728 w 120"/>
                <a:gd name="T27" fmla="*/ 116228 h 112"/>
                <a:gd name="T28" fmla="*/ 102394 w 120"/>
                <a:gd name="T29" fmla="*/ 124364 h 112"/>
                <a:gd name="T30" fmla="*/ 98822 w 120"/>
                <a:gd name="T31" fmla="*/ 130175 h 112"/>
                <a:gd name="T32" fmla="*/ 58341 w 120"/>
                <a:gd name="T33" fmla="*/ 130175 h 112"/>
                <a:gd name="T34" fmla="*/ 58341 w 120"/>
                <a:gd name="T35" fmla="*/ 126688 h 112"/>
                <a:gd name="T36" fmla="*/ 50006 w 120"/>
                <a:gd name="T37" fmla="*/ 118552 h 112"/>
                <a:gd name="T38" fmla="*/ 44053 w 120"/>
                <a:gd name="T39" fmla="*/ 118552 h 112"/>
                <a:gd name="T40" fmla="*/ 38100 w 120"/>
                <a:gd name="T41" fmla="*/ 116228 h 112"/>
                <a:gd name="T42" fmla="*/ 38100 w 120"/>
                <a:gd name="T43" fmla="*/ 108092 h 112"/>
                <a:gd name="T44" fmla="*/ 34528 w 120"/>
                <a:gd name="T45" fmla="*/ 102280 h 112"/>
                <a:gd name="T46" fmla="*/ 29766 w 120"/>
                <a:gd name="T47" fmla="*/ 99956 h 112"/>
                <a:gd name="T48" fmla="*/ 26194 w 120"/>
                <a:gd name="T49" fmla="*/ 90658 h 112"/>
                <a:gd name="T50" fmla="*/ 17859 w 120"/>
                <a:gd name="T51" fmla="*/ 80197 h 112"/>
                <a:gd name="T52" fmla="*/ 5953 w 120"/>
                <a:gd name="T53" fmla="*/ 63925 h 112"/>
                <a:gd name="T54" fmla="*/ 0 w 120"/>
                <a:gd name="T55" fmla="*/ 36031 h 112"/>
                <a:gd name="T56" fmla="*/ 5953 w 120"/>
                <a:gd name="T57" fmla="*/ 54627 h 112"/>
                <a:gd name="T58" fmla="*/ 8334 w 120"/>
                <a:gd name="T59" fmla="*/ 68574 h 112"/>
                <a:gd name="T60" fmla="*/ 14288 w 120"/>
                <a:gd name="T61" fmla="*/ 74386 h 112"/>
                <a:gd name="T62" fmla="*/ 23813 w 120"/>
                <a:gd name="T63" fmla="*/ 88333 h 112"/>
                <a:gd name="T64" fmla="*/ 29766 w 120"/>
                <a:gd name="T65" fmla="*/ 96469 h 112"/>
                <a:gd name="T66" fmla="*/ 29766 w 120"/>
                <a:gd name="T67" fmla="*/ 99956 h 112"/>
                <a:gd name="T68" fmla="*/ 34528 w 120"/>
                <a:gd name="T69" fmla="*/ 102280 h 112"/>
                <a:gd name="T70" fmla="*/ 38100 w 120"/>
                <a:gd name="T71" fmla="*/ 113903 h 112"/>
                <a:gd name="T72" fmla="*/ 44053 w 120"/>
                <a:gd name="T73" fmla="*/ 116228 h 112"/>
                <a:gd name="T74" fmla="*/ 50006 w 120"/>
                <a:gd name="T75" fmla="*/ 118552 h 112"/>
                <a:gd name="T76" fmla="*/ 58341 w 120"/>
                <a:gd name="T77" fmla="*/ 130175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112"/>
                <a:gd name="T119" fmla="*/ 120 w 120"/>
                <a:gd name="T120" fmla="*/ 112 h 1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112">
                  <a:moveTo>
                    <a:pt x="0" y="31"/>
                  </a:moveTo>
                  <a:lnTo>
                    <a:pt x="27" y="28"/>
                  </a:lnTo>
                  <a:lnTo>
                    <a:pt x="39" y="21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93" y="0"/>
                  </a:lnTo>
                  <a:lnTo>
                    <a:pt x="93" y="9"/>
                  </a:lnTo>
                  <a:lnTo>
                    <a:pt x="105" y="14"/>
                  </a:lnTo>
                  <a:lnTo>
                    <a:pt x="118" y="21"/>
                  </a:lnTo>
                  <a:lnTo>
                    <a:pt x="118" y="38"/>
                  </a:lnTo>
                  <a:lnTo>
                    <a:pt x="120" y="57"/>
                  </a:lnTo>
                  <a:lnTo>
                    <a:pt x="115" y="74"/>
                  </a:lnTo>
                  <a:lnTo>
                    <a:pt x="108" y="88"/>
                  </a:lnTo>
                  <a:lnTo>
                    <a:pt x="93" y="100"/>
                  </a:lnTo>
                  <a:lnTo>
                    <a:pt x="86" y="107"/>
                  </a:lnTo>
                  <a:lnTo>
                    <a:pt x="83" y="112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2" y="102"/>
                  </a:lnTo>
                  <a:lnTo>
                    <a:pt x="37" y="102"/>
                  </a:lnTo>
                  <a:lnTo>
                    <a:pt x="32" y="100"/>
                  </a:lnTo>
                  <a:lnTo>
                    <a:pt x="32" y="93"/>
                  </a:lnTo>
                  <a:lnTo>
                    <a:pt x="29" y="88"/>
                  </a:lnTo>
                  <a:lnTo>
                    <a:pt x="25" y="86"/>
                  </a:lnTo>
                  <a:lnTo>
                    <a:pt x="22" y="78"/>
                  </a:lnTo>
                  <a:lnTo>
                    <a:pt x="15" y="69"/>
                  </a:lnTo>
                  <a:lnTo>
                    <a:pt x="5" y="55"/>
                  </a:lnTo>
                  <a:lnTo>
                    <a:pt x="0" y="31"/>
                  </a:lnTo>
                  <a:lnTo>
                    <a:pt x="5" y="47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0" y="76"/>
                  </a:lnTo>
                  <a:lnTo>
                    <a:pt x="25" y="83"/>
                  </a:lnTo>
                  <a:lnTo>
                    <a:pt x="25" y="86"/>
                  </a:lnTo>
                  <a:lnTo>
                    <a:pt x="29" y="88"/>
                  </a:lnTo>
                  <a:lnTo>
                    <a:pt x="32" y="98"/>
                  </a:lnTo>
                  <a:lnTo>
                    <a:pt x="37" y="100"/>
                  </a:lnTo>
                  <a:lnTo>
                    <a:pt x="42" y="102"/>
                  </a:lnTo>
                  <a:lnTo>
                    <a:pt x="49" y="11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5" name="Freeform 57"/>
            <p:cNvSpPr>
              <a:spLocks/>
            </p:cNvSpPr>
            <p:nvPr userDrawn="1"/>
          </p:nvSpPr>
          <p:spPr bwMode="auto">
            <a:xfrm>
              <a:off x="7618690" y="2236441"/>
              <a:ext cx="606939" cy="621901"/>
            </a:xfrm>
            <a:custGeom>
              <a:avLst/>
              <a:gdLst>
                <a:gd name="T0" fmla="*/ 0 w 167"/>
                <a:gd name="T1" fmla="*/ 203200 h 175"/>
                <a:gd name="T2" fmla="*/ 0 w 167"/>
                <a:gd name="T3" fmla="*/ 0 h 175"/>
                <a:gd name="T4" fmla="*/ 38024 w 167"/>
                <a:gd name="T5" fmla="*/ 3483 h 175"/>
                <a:gd name="T6" fmla="*/ 43965 w 167"/>
                <a:gd name="T7" fmla="*/ 5806 h 175"/>
                <a:gd name="T8" fmla="*/ 61789 w 167"/>
                <a:gd name="T9" fmla="*/ 13934 h 175"/>
                <a:gd name="T10" fmla="*/ 96248 w 167"/>
                <a:gd name="T11" fmla="*/ 5806 h 175"/>
                <a:gd name="T12" fmla="*/ 102190 w 167"/>
                <a:gd name="T13" fmla="*/ 3483 h 175"/>
                <a:gd name="T14" fmla="*/ 122390 w 167"/>
                <a:gd name="T15" fmla="*/ 5806 h 175"/>
                <a:gd name="T16" fmla="*/ 122390 w 167"/>
                <a:gd name="T17" fmla="*/ 13934 h 175"/>
                <a:gd name="T18" fmla="*/ 128331 w 167"/>
                <a:gd name="T19" fmla="*/ 33673 h 175"/>
                <a:gd name="T20" fmla="*/ 162790 w 167"/>
                <a:gd name="T21" fmla="*/ 97536 h 175"/>
                <a:gd name="T22" fmla="*/ 198438 w 167"/>
                <a:gd name="T23" fmla="*/ 171849 h 175"/>
                <a:gd name="T24" fmla="*/ 186555 w 167"/>
                <a:gd name="T25" fmla="*/ 183461 h 175"/>
                <a:gd name="T26" fmla="*/ 174673 w 167"/>
                <a:gd name="T27" fmla="*/ 193911 h 175"/>
                <a:gd name="T28" fmla="*/ 156849 w 167"/>
                <a:gd name="T29" fmla="*/ 203200 h 175"/>
                <a:gd name="T30" fmla="*/ 0 w 167"/>
                <a:gd name="T31" fmla="*/ 203200 h 1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7"/>
                <a:gd name="T49" fmla="*/ 0 h 175"/>
                <a:gd name="T50" fmla="*/ 167 w 167"/>
                <a:gd name="T51" fmla="*/ 175 h 1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7" h="175">
                  <a:moveTo>
                    <a:pt x="0" y="175"/>
                  </a:moveTo>
                  <a:lnTo>
                    <a:pt x="0" y="0"/>
                  </a:lnTo>
                  <a:lnTo>
                    <a:pt x="32" y="3"/>
                  </a:lnTo>
                  <a:lnTo>
                    <a:pt x="37" y="5"/>
                  </a:lnTo>
                  <a:lnTo>
                    <a:pt x="52" y="12"/>
                  </a:lnTo>
                  <a:lnTo>
                    <a:pt x="81" y="5"/>
                  </a:lnTo>
                  <a:lnTo>
                    <a:pt x="86" y="3"/>
                  </a:lnTo>
                  <a:lnTo>
                    <a:pt x="103" y="5"/>
                  </a:lnTo>
                  <a:lnTo>
                    <a:pt x="103" y="12"/>
                  </a:lnTo>
                  <a:lnTo>
                    <a:pt x="108" y="29"/>
                  </a:lnTo>
                  <a:lnTo>
                    <a:pt x="137" y="84"/>
                  </a:lnTo>
                  <a:lnTo>
                    <a:pt x="167" y="148"/>
                  </a:lnTo>
                  <a:lnTo>
                    <a:pt x="157" y="158"/>
                  </a:lnTo>
                  <a:lnTo>
                    <a:pt x="147" y="167"/>
                  </a:lnTo>
                  <a:lnTo>
                    <a:pt x="132" y="175"/>
                  </a:lnTo>
                  <a:lnTo>
                    <a:pt x="0" y="17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6" name="Freeform 58"/>
            <p:cNvSpPr>
              <a:spLocks/>
            </p:cNvSpPr>
            <p:nvPr userDrawn="1"/>
          </p:nvSpPr>
          <p:spPr bwMode="auto">
            <a:xfrm>
              <a:off x="8594647" y="4636589"/>
              <a:ext cx="378729" cy="753081"/>
            </a:xfrm>
            <a:custGeom>
              <a:avLst/>
              <a:gdLst>
                <a:gd name="T0" fmla="*/ 112032 w 105"/>
                <a:gd name="T1" fmla="*/ 0 h 212"/>
                <a:gd name="T2" fmla="*/ 103777 w 105"/>
                <a:gd name="T3" fmla="*/ 3482 h 212"/>
                <a:gd name="T4" fmla="*/ 95522 w 105"/>
                <a:gd name="T5" fmla="*/ 11607 h 212"/>
                <a:gd name="T6" fmla="*/ 86088 w 105"/>
                <a:gd name="T7" fmla="*/ 25535 h 212"/>
                <a:gd name="T8" fmla="*/ 77833 w 105"/>
                <a:gd name="T9" fmla="*/ 33659 h 212"/>
                <a:gd name="T10" fmla="*/ 57785 w 105"/>
                <a:gd name="T11" fmla="*/ 55712 h 212"/>
                <a:gd name="T12" fmla="*/ 51889 w 105"/>
                <a:gd name="T13" fmla="*/ 63837 h 212"/>
                <a:gd name="T14" fmla="*/ 43634 w 105"/>
                <a:gd name="T15" fmla="*/ 69640 h 212"/>
                <a:gd name="T16" fmla="*/ 37737 w 105"/>
                <a:gd name="T17" fmla="*/ 71962 h 212"/>
                <a:gd name="T18" fmla="*/ 23586 w 105"/>
                <a:gd name="T19" fmla="*/ 75444 h 212"/>
                <a:gd name="T20" fmla="*/ 14151 w 105"/>
                <a:gd name="T21" fmla="*/ 83568 h 212"/>
                <a:gd name="T22" fmla="*/ 8255 w 105"/>
                <a:gd name="T23" fmla="*/ 102139 h 212"/>
                <a:gd name="T24" fmla="*/ 8255 w 105"/>
                <a:gd name="T25" fmla="*/ 121870 h 212"/>
                <a:gd name="T26" fmla="*/ 17689 w 105"/>
                <a:gd name="T27" fmla="*/ 129995 h 212"/>
                <a:gd name="T28" fmla="*/ 20048 w 105"/>
                <a:gd name="T29" fmla="*/ 138120 h 212"/>
                <a:gd name="T30" fmla="*/ 20048 w 105"/>
                <a:gd name="T31" fmla="*/ 143923 h 212"/>
                <a:gd name="T32" fmla="*/ 8255 w 105"/>
                <a:gd name="T33" fmla="*/ 155530 h 212"/>
                <a:gd name="T34" fmla="*/ 2359 w 105"/>
                <a:gd name="T35" fmla="*/ 169458 h 212"/>
                <a:gd name="T36" fmla="*/ 0 w 105"/>
                <a:gd name="T37" fmla="*/ 185707 h 212"/>
                <a:gd name="T38" fmla="*/ 2359 w 105"/>
                <a:gd name="T39" fmla="*/ 207760 h 212"/>
                <a:gd name="T40" fmla="*/ 11793 w 105"/>
                <a:gd name="T41" fmla="*/ 233295 h 212"/>
                <a:gd name="T42" fmla="*/ 25944 w 105"/>
                <a:gd name="T43" fmla="*/ 233295 h 212"/>
                <a:gd name="T44" fmla="*/ 31841 w 105"/>
                <a:gd name="T45" fmla="*/ 233295 h 212"/>
                <a:gd name="T46" fmla="*/ 31841 w 105"/>
                <a:gd name="T47" fmla="*/ 233295 h 212"/>
                <a:gd name="T48" fmla="*/ 31841 w 105"/>
                <a:gd name="T49" fmla="*/ 235616 h 212"/>
                <a:gd name="T50" fmla="*/ 34199 w 105"/>
                <a:gd name="T51" fmla="*/ 241419 h 212"/>
                <a:gd name="T52" fmla="*/ 40096 w 105"/>
                <a:gd name="T53" fmla="*/ 246062 h 212"/>
                <a:gd name="T54" fmla="*/ 51889 w 105"/>
                <a:gd name="T55" fmla="*/ 246062 h 212"/>
                <a:gd name="T56" fmla="*/ 63681 w 105"/>
                <a:gd name="T57" fmla="*/ 237937 h 212"/>
                <a:gd name="T58" fmla="*/ 71936 w 105"/>
                <a:gd name="T59" fmla="*/ 221688 h 212"/>
                <a:gd name="T60" fmla="*/ 83729 w 105"/>
                <a:gd name="T61" fmla="*/ 183386 h 212"/>
                <a:gd name="T62" fmla="*/ 83729 w 105"/>
                <a:gd name="T63" fmla="*/ 169458 h 212"/>
                <a:gd name="T64" fmla="*/ 83729 w 105"/>
                <a:gd name="T65" fmla="*/ 161333 h 212"/>
                <a:gd name="T66" fmla="*/ 91984 w 105"/>
                <a:gd name="T67" fmla="*/ 143923 h 212"/>
                <a:gd name="T68" fmla="*/ 103777 w 105"/>
                <a:gd name="T69" fmla="*/ 111424 h 212"/>
                <a:gd name="T70" fmla="*/ 109674 w 105"/>
                <a:gd name="T71" fmla="*/ 71962 h 212"/>
                <a:gd name="T72" fmla="*/ 115570 w 105"/>
                <a:gd name="T73" fmla="*/ 58033 h 212"/>
                <a:gd name="T74" fmla="*/ 117929 w 105"/>
                <a:gd name="T75" fmla="*/ 35981 h 212"/>
                <a:gd name="T76" fmla="*/ 123825 w 105"/>
                <a:gd name="T77" fmla="*/ 13928 h 212"/>
                <a:gd name="T78" fmla="*/ 121466 w 105"/>
                <a:gd name="T79" fmla="*/ 5803 h 212"/>
                <a:gd name="T80" fmla="*/ 112032 w 105"/>
                <a:gd name="T81" fmla="*/ 0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5"/>
                <a:gd name="T124" fmla="*/ 0 h 212"/>
                <a:gd name="T125" fmla="*/ 105 w 105"/>
                <a:gd name="T126" fmla="*/ 212 h 2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5" h="212">
                  <a:moveTo>
                    <a:pt x="95" y="0"/>
                  </a:moveTo>
                  <a:lnTo>
                    <a:pt x="88" y="3"/>
                  </a:lnTo>
                  <a:lnTo>
                    <a:pt x="81" y="10"/>
                  </a:lnTo>
                  <a:lnTo>
                    <a:pt x="73" y="22"/>
                  </a:lnTo>
                  <a:lnTo>
                    <a:pt x="66" y="29"/>
                  </a:lnTo>
                  <a:lnTo>
                    <a:pt x="49" y="48"/>
                  </a:lnTo>
                  <a:lnTo>
                    <a:pt x="44" y="55"/>
                  </a:lnTo>
                  <a:lnTo>
                    <a:pt x="37" y="60"/>
                  </a:lnTo>
                  <a:lnTo>
                    <a:pt x="32" y="62"/>
                  </a:lnTo>
                  <a:lnTo>
                    <a:pt x="20" y="65"/>
                  </a:lnTo>
                  <a:lnTo>
                    <a:pt x="12" y="72"/>
                  </a:lnTo>
                  <a:lnTo>
                    <a:pt x="7" y="88"/>
                  </a:lnTo>
                  <a:lnTo>
                    <a:pt x="7" y="105"/>
                  </a:lnTo>
                  <a:lnTo>
                    <a:pt x="15" y="112"/>
                  </a:lnTo>
                  <a:lnTo>
                    <a:pt x="17" y="119"/>
                  </a:lnTo>
                  <a:lnTo>
                    <a:pt x="17" y="124"/>
                  </a:lnTo>
                  <a:lnTo>
                    <a:pt x="7" y="134"/>
                  </a:lnTo>
                  <a:lnTo>
                    <a:pt x="2" y="146"/>
                  </a:lnTo>
                  <a:lnTo>
                    <a:pt x="0" y="160"/>
                  </a:lnTo>
                  <a:lnTo>
                    <a:pt x="2" y="179"/>
                  </a:lnTo>
                  <a:lnTo>
                    <a:pt x="10" y="201"/>
                  </a:lnTo>
                  <a:lnTo>
                    <a:pt x="22" y="201"/>
                  </a:lnTo>
                  <a:lnTo>
                    <a:pt x="27" y="201"/>
                  </a:lnTo>
                  <a:lnTo>
                    <a:pt x="27" y="203"/>
                  </a:lnTo>
                  <a:lnTo>
                    <a:pt x="29" y="208"/>
                  </a:lnTo>
                  <a:lnTo>
                    <a:pt x="34" y="212"/>
                  </a:lnTo>
                  <a:lnTo>
                    <a:pt x="44" y="212"/>
                  </a:lnTo>
                  <a:lnTo>
                    <a:pt x="54" y="205"/>
                  </a:lnTo>
                  <a:lnTo>
                    <a:pt x="61" y="191"/>
                  </a:lnTo>
                  <a:lnTo>
                    <a:pt x="71" y="158"/>
                  </a:lnTo>
                  <a:lnTo>
                    <a:pt x="71" y="146"/>
                  </a:lnTo>
                  <a:lnTo>
                    <a:pt x="71" y="139"/>
                  </a:lnTo>
                  <a:lnTo>
                    <a:pt x="78" y="124"/>
                  </a:lnTo>
                  <a:lnTo>
                    <a:pt x="88" y="96"/>
                  </a:lnTo>
                  <a:lnTo>
                    <a:pt x="93" y="62"/>
                  </a:lnTo>
                  <a:lnTo>
                    <a:pt x="98" y="50"/>
                  </a:lnTo>
                  <a:lnTo>
                    <a:pt x="100" y="31"/>
                  </a:lnTo>
                  <a:lnTo>
                    <a:pt x="105" y="12"/>
                  </a:lnTo>
                  <a:lnTo>
                    <a:pt x="103" y="5"/>
                  </a:lnTo>
                  <a:lnTo>
                    <a:pt x="9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6987474" y="3284984"/>
              <a:ext cx="824886" cy="648071"/>
            </a:xfrm>
            <a:custGeom>
              <a:avLst/>
              <a:gdLst>
                <a:gd name="T0" fmla="*/ 151209 w 176"/>
                <a:gd name="T1" fmla="*/ 0 h 98"/>
                <a:gd name="T2" fmla="*/ 136922 w 176"/>
                <a:gd name="T3" fmla="*/ 3499 h 98"/>
                <a:gd name="T4" fmla="*/ 125016 w 176"/>
                <a:gd name="T5" fmla="*/ 8164 h 98"/>
                <a:gd name="T6" fmla="*/ 119062 w 176"/>
                <a:gd name="T7" fmla="*/ 17495 h 98"/>
                <a:gd name="T8" fmla="*/ 113109 w 176"/>
                <a:gd name="T9" fmla="*/ 31491 h 98"/>
                <a:gd name="T10" fmla="*/ 104775 w 176"/>
                <a:gd name="T11" fmla="*/ 39655 h 98"/>
                <a:gd name="T12" fmla="*/ 98822 w 176"/>
                <a:gd name="T13" fmla="*/ 39655 h 98"/>
                <a:gd name="T14" fmla="*/ 86916 w 176"/>
                <a:gd name="T15" fmla="*/ 33823 h 98"/>
                <a:gd name="T16" fmla="*/ 84534 w 176"/>
                <a:gd name="T17" fmla="*/ 33823 h 98"/>
                <a:gd name="T18" fmla="*/ 78581 w 176"/>
                <a:gd name="T19" fmla="*/ 36156 h 98"/>
                <a:gd name="T20" fmla="*/ 36909 w 176"/>
                <a:gd name="T21" fmla="*/ 47819 h 98"/>
                <a:gd name="T22" fmla="*/ 14287 w 176"/>
                <a:gd name="T23" fmla="*/ 50152 h 98"/>
                <a:gd name="T24" fmla="*/ 10716 w 176"/>
                <a:gd name="T25" fmla="*/ 55984 h 98"/>
                <a:gd name="T26" fmla="*/ 5953 w 176"/>
                <a:gd name="T27" fmla="*/ 67647 h 98"/>
                <a:gd name="T28" fmla="*/ 2381 w 176"/>
                <a:gd name="T29" fmla="*/ 67647 h 98"/>
                <a:gd name="T30" fmla="*/ 0 w 176"/>
                <a:gd name="T31" fmla="*/ 69980 h 98"/>
                <a:gd name="T32" fmla="*/ 0 w 176"/>
                <a:gd name="T33" fmla="*/ 69980 h 98"/>
                <a:gd name="T34" fmla="*/ 2381 w 176"/>
                <a:gd name="T35" fmla="*/ 72312 h 98"/>
                <a:gd name="T36" fmla="*/ 5953 w 176"/>
                <a:gd name="T37" fmla="*/ 78144 h 98"/>
                <a:gd name="T38" fmla="*/ 8334 w 176"/>
                <a:gd name="T39" fmla="*/ 89807 h 98"/>
                <a:gd name="T40" fmla="*/ 16669 w 176"/>
                <a:gd name="T41" fmla="*/ 103803 h 98"/>
                <a:gd name="T42" fmla="*/ 34528 w 176"/>
                <a:gd name="T43" fmla="*/ 114300 h 98"/>
                <a:gd name="T44" fmla="*/ 52388 w 176"/>
                <a:gd name="T45" fmla="*/ 100304 h 98"/>
                <a:gd name="T46" fmla="*/ 58341 w 176"/>
                <a:gd name="T47" fmla="*/ 92140 h 98"/>
                <a:gd name="T48" fmla="*/ 66675 w 176"/>
                <a:gd name="T49" fmla="*/ 83976 h 98"/>
                <a:gd name="T50" fmla="*/ 72628 w 176"/>
                <a:gd name="T51" fmla="*/ 80477 h 98"/>
                <a:gd name="T52" fmla="*/ 80963 w 176"/>
                <a:gd name="T53" fmla="*/ 80477 h 98"/>
                <a:gd name="T54" fmla="*/ 89297 w 176"/>
                <a:gd name="T55" fmla="*/ 97971 h 98"/>
                <a:gd name="T56" fmla="*/ 104775 w 176"/>
                <a:gd name="T57" fmla="*/ 94472 h 98"/>
                <a:gd name="T58" fmla="*/ 127397 w 176"/>
                <a:gd name="T59" fmla="*/ 94472 h 98"/>
                <a:gd name="T60" fmla="*/ 165497 w 176"/>
                <a:gd name="T61" fmla="*/ 83976 h 98"/>
                <a:gd name="T62" fmla="*/ 209550 w 176"/>
                <a:gd name="T63" fmla="*/ 75811 h 98"/>
                <a:gd name="T64" fmla="*/ 197644 w 176"/>
                <a:gd name="T65" fmla="*/ 58316 h 98"/>
                <a:gd name="T66" fmla="*/ 173831 w 176"/>
                <a:gd name="T67" fmla="*/ 31491 h 98"/>
                <a:gd name="T68" fmla="*/ 163116 w 176"/>
                <a:gd name="T69" fmla="*/ 19828 h 98"/>
                <a:gd name="T70" fmla="*/ 151209 w 176"/>
                <a:gd name="T71" fmla="*/ 0 h 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6"/>
                <a:gd name="T109" fmla="*/ 0 h 98"/>
                <a:gd name="T110" fmla="*/ 176 w 176"/>
                <a:gd name="T111" fmla="*/ 98 h 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6" h="98">
                  <a:moveTo>
                    <a:pt x="127" y="0"/>
                  </a:moveTo>
                  <a:lnTo>
                    <a:pt x="115" y="3"/>
                  </a:lnTo>
                  <a:lnTo>
                    <a:pt x="105" y="7"/>
                  </a:lnTo>
                  <a:lnTo>
                    <a:pt x="100" y="15"/>
                  </a:lnTo>
                  <a:lnTo>
                    <a:pt x="95" y="27"/>
                  </a:lnTo>
                  <a:lnTo>
                    <a:pt x="88" y="34"/>
                  </a:lnTo>
                  <a:lnTo>
                    <a:pt x="83" y="34"/>
                  </a:lnTo>
                  <a:lnTo>
                    <a:pt x="73" y="29"/>
                  </a:lnTo>
                  <a:lnTo>
                    <a:pt x="71" y="29"/>
                  </a:lnTo>
                  <a:lnTo>
                    <a:pt x="66" y="31"/>
                  </a:lnTo>
                  <a:lnTo>
                    <a:pt x="31" y="41"/>
                  </a:lnTo>
                  <a:lnTo>
                    <a:pt x="12" y="43"/>
                  </a:lnTo>
                  <a:lnTo>
                    <a:pt x="9" y="48"/>
                  </a:lnTo>
                  <a:lnTo>
                    <a:pt x="5" y="58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5" y="67"/>
                  </a:lnTo>
                  <a:lnTo>
                    <a:pt x="7" y="77"/>
                  </a:lnTo>
                  <a:lnTo>
                    <a:pt x="14" y="89"/>
                  </a:lnTo>
                  <a:lnTo>
                    <a:pt x="29" y="98"/>
                  </a:lnTo>
                  <a:lnTo>
                    <a:pt x="44" y="86"/>
                  </a:lnTo>
                  <a:lnTo>
                    <a:pt x="49" y="79"/>
                  </a:lnTo>
                  <a:lnTo>
                    <a:pt x="56" y="72"/>
                  </a:lnTo>
                  <a:lnTo>
                    <a:pt x="61" y="69"/>
                  </a:lnTo>
                  <a:lnTo>
                    <a:pt x="68" y="69"/>
                  </a:lnTo>
                  <a:lnTo>
                    <a:pt x="75" y="84"/>
                  </a:lnTo>
                  <a:lnTo>
                    <a:pt x="88" y="81"/>
                  </a:lnTo>
                  <a:lnTo>
                    <a:pt x="107" y="81"/>
                  </a:lnTo>
                  <a:lnTo>
                    <a:pt x="139" y="72"/>
                  </a:lnTo>
                  <a:lnTo>
                    <a:pt x="176" y="65"/>
                  </a:lnTo>
                  <a:lnTo>
                    <a:pt x="166" y="50"/>
                  </a:lnTo>
                  <a:lnTo>
                    <a:pt x="146" y="27"/>
                  </a:lnTo>
                  <a:lnTo>
                    <a:pt x="137" y="17"/>
                  </a:lnTo>
                  <a:lnTo>
                    <a:pt x="1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i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7884368" y="6448251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DF2096A1-8524-4289-8536-0A9823101B1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6" name="ZoneTexte 65"/>
          <p:cNvSpPr txBox="1"/>
          <p:nvPr userDrawn="1"/>
        </p:nvSpPr>
        <p:spPr>
          <a:xfrm>
            <a:off x="107504" y="116632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2"/>
                </a:solidFill>
                <a:latin typeface="+mj-lt"/>
              </a:rPr>
              <a:t>AGENDA</a:t>
            </a:r>
            <a:endParaRPr lang="fr-FR" sz="2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280971" y="570166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Moov Niger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68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79512" y="1628800"/>
            <a:ext cx="4896544" cy="4824536"/>
          </a:xfrm>
          <a:prstGeom prst="rect">
            <a:avLst/>
          </a:prstGeom>
        </p:spPr>
        <p:txBody>
          <a:bodyPr/>
          <a:lstStyle>
            <a:lvl1pPr marL="268288" indent="-268288">
              <a:lnSpc>
                <a:spcPct val="100000"/>
              </a:lnSpc>
              <a:buClr>
                <a:srgbClr val="5E8811"/>
              </a:buClr>
              <a:buFont typeface="Wingdings" pitchFamily="2" charset="2"/>
              <a:buChar char="Ø"/>
              <a:defRPr>
                <a:latin typeface="+mj-lt"/>
              </a:defRPr>
            </a:lvl1pPr>
            <a:lvl2pPr marL="447675" indent="-179388">
              <a:lnSpc>
                <a:spcPct val="150000"/>
              </a:lnSpc>
              <a:buClr>
                <a:srgbClr val="5E8811"/>
              </a:buClr>
              <a:buFont typeface="Wingdings" pitchFamily="2" charset="2"/>
              <a:buChar char="§"/>
              <a:defRPr sz="1600">
                <a:latin typeface="+mj-lt"/>
              </a:defRPr>
            </a:lvl2pPr>
            <a:lvl3pPr>
              <a:lnSpc>
                <a:spcPct val="150000"/>
              </a:lnSpc>
              <a:buClr>
                <a:srgbClr val="5E8811"/>
              </a:buClr>
              <a:buFont typeface="Verdana" pitchFamily="34" charset="0"/>
              <a:buChar char="-"/>
              <a:defRPr sz="1400">
                <a:latin typeface="+mj-lt"/>
              </a:defRPr>
            </a:lvl3pPr>
            <a:lvl4pPr>
              <a:lnSpc>
                <a:spcPct val="150000"/>
              </a:lnSpc>
              <a:buClr>
                <a:srgbClr val="5E8811"/>
              </a:buClr>
              <a:buFont typeface="Arial" pitchFamily="34" charset="0"/>
              <a:buChar char="•"/>
              <a:defRPr sz="1200"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grpSp>
        <p:nvGrpSpPr>
          <p:cNvPr id="178" name="Groupe 177"/>
          <p:cNvGrpSpPr/>
          <p:nvPr userDrawn="1"/>
        </p:nvGrpSpPr>
        <p:grpSpPr>
          <a:xfrm>
            <a:off x="5220072" y="1844824"/>
            <a:ext cx="3816424" cy="4176464"/>
            <a:chOff x="5220072" y="1844824"/>
            <a:chExt cx="3816424" cy="4176464"/>
          </a:xfrm>
        </p:grpSpPr>
        <p:sp>
          <p:nvSpPr>
            <p:cNvPr id="123" name="Rectangle à coins arrondis 122"/>
            <p:cNvSpPr/>
            <p:nvPr userDrawn="1"/>
          </p:nvSpPr>
          <p:spPr bwMode="auto">
            <a:xfrm rot="19684628">
              <a:off x="5406295" y="2486518"/>
              <a:ext cx="1189013" cy="83952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4" name="Freeform 5"/>
            <p:cNvSpPr>
              <a:spLocks/>
            </p:cNvSpPr>
            <p:nvPr userDrawn="1"/>
          </p:nvSpPr>
          <p:spPr bwMode="auto">
            <a:xfrm>
              <a:off x="6827244" y="4243041"/>
              <a:ext cx="111675" cy="97172"/>
            </a:xfrm>
            <a:custGeom>
              <a:avLst/>
              <a:gdLst>
                <a:gd name="T0" fmla="*/ 2356 w 31"/>
                <a:gd name="T1" fmla="*/ 14111 h 27"/>
                <a:gd name="T2" fmla="*/ 4711 w 31"/>
                <a:gd name="T3" fmla="*/ 31750 h 27"/>
                <a:gd name="T4" fmla="*/ 36512 w 31"/>
                <a:gd name="T5" fmla="*/ 3528 h 27"/>
                <a:gd name="T6" fmla="*/ 34156 w 31"/>
                <a:gd name="T7" fmla="*/ 0 h 27"/>
                <a:gd name="T8" fmla="*/ 28267 w 31"/>
                <a:gd name="T9" fmla="*/ 0 h 27"/>
                <a:gd name="T10" fmla="*/ 20023 w 31"/>
                <a:gd name="T11" fmla="*/ 3528 h 27"/>
                <a:gd name="T12" fmla="*/ 0 w 31"/>
                <a:gd name="T13" fmla="*/ 11759 h 27"/>
                <a:gd name="T14" fmla="*/ 2356 w 31"/>
                <a:gd name="T15" fmla="*/ 14111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27"/>
                <a:gd name="T26" fmla="*/ 31 w 31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27">
                  <a:moveTo>
                    <a:pt x="2" y="12"/>
                  </a:moveTo>
                  <a:lnTo>
                    <a:pt x="4" y="27"/>
                  </a:lnTo>
                  <a:lnTo>
                    <a:pt x="31" y="3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0" y="10"/>
                  </a:lnTo>
                  <a:lnTo>
                    <a:pt x="2" y="1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5" name="Freeform 6"/>
            <p:cNvSpPr>
              <a:spLocks/>
            </p:cNvSpPr>
            <p:nvPr userDrawn="1"/>
          </p:nvSpPr>
          <p:spPr bwMode="auto">
            <a:xfrm>
              <a:off x="5696452" y="1858401"/>
              <a:ext cx="1131330" cy="1010588"/>
            </a:xfrm>
            <a:custGeom>
              <a:avLst/>
              <a:gdLst>
                <a:gd name="T0" fmla="*/ 5966 w 310"/>
                <a:gd name="T1" fmla="*/ 194167 h 284"/>
                <a:gd name="T2" fmla="*/ 0 w 310"/>
                <a:gd name="T3" fmla="*/ 172076 h 284"/>
                <a:gd name="T4" fmla="*/ 16705 w 310"/>
                <a:gd name="T5" fmla="*/ 163937 h 284"/>
                <a:gd name="T6" fmla="*/ 28636 w 310"/>
                <a:gd name="T7" fmla="*/ 155799 h 284"/>
                <a:gd name="T8" fmla="*/ 48921 w 310"/>
                <a:gd name="T9" fmla="*/ 146497 h 284"/>
                <a:gd name="T10" fmla="*/ 122898 w 310"/>
                <a:gd name="T11" fmla="*/ 122081 h 284"/>
                <a:gd name="T12" fmla="*/ 125284 w 310"/>
                <a:gd name="T13" fmla="*/ 105804 h 284"/>
                <a:gd name="T14" fmla="*/ 125284 w 310"/>
                <a:gd name="T15" fmla="*/ 102315 h 284"/>
                <a:gd name="T16" fmla="*/ 131250 w 310"/>
                <a:gd name="T17" fmla="*/ 99990 h 284"/>
                <a:gd name="T18" fmla="*/ 139602 w 310"/>
                <a:gd name="T19" fmla="*/ 94177 h 284"/>
                <a:gd name="T20" fmla="*/ 153921 w 310"/>
                <a:gd name="T21" fmla="*/ 96502 h 284"/>
                <a:gd name="T22" fmla="*/ 145568 w 310"/>
                <a:gd name="T23" fmla="*/ 86038 h 284"/>
                <a:gd name="T24" fmla="*/ 139602 w 310"/>
                <a:gd name="T25" fmla="*/ 72086 h 284"/>
                <a:gd name="T26" fmla="*/ 139602 w 310"/>
                <a:gd name="T27" fmla="*/ 52320 h 284"/>
                <a:gd name="T28" fmla="*/ 137216 w 310"/>
                <a:gd name="T29" fmla="*/ 44182 h 284"/>
                <a:gd name="T30" fmla="*/ 131250 w 310"/>
                <a:gd name="T31" fmla="*/ 41856 h 284"/>
                <a:gd name="T32" fmla="*/ 122898 w 310"/>
                <a:gd name="T33" fmla="*/ 38368 h 284"/>
                <a:gd name="T34" fmla="*/ 125284 w 310"/>
                <a:gd name="T35" fmla="*/ 36043 h 284"/>
                <a:gd name="T36" fmla="*/ 133637 w 310"/>
                <a:gd name="T37" fmla="*/ 30230 h 284"/>
                <a:gd name="T38" fmla="*/ 165853 w 310"/>
                <a:gd name="T39" fmla="*/ 19765 h 284"/>
                <a:gd name="T40" fmla="*/ 204034 w 310"/>
                <a:gd name="T41" fmla="*/ 8139 h 284"/>
                <a:gd name="T42" fmla="*/ 224319 w 310"/>
                <a:gd name="T43" fmla="*/ 5813 h 284"/>
                <a:gd name="T44" fmla="*/ 242216 w 310"/>
                <a:gd name="T45" fmla="*/ 2325 h 284"/>
                <a:gd name="T46" fmla="*/ 250569 w 310"/>
                <a:gd name="T47" fmla="*/ 2325 h 284"/>
                <a:gd name="T48" fmla="*/ 282785 w 310"/>
                <a:gd name="T49" fmla="*/ 0 h 284"/>
                <a:gd name="T50" fmla="*/ 294716 w 310"/>
                <a:gd name="T51" fmla="*/ 0 h 284"/>
                <a:gd name="T52" fmla="*/ 306648 w 310"/>
                <a:gd name="T53" fmla="*/ 2325 h 284"/>
                <a:gd name="T54" fmla="*/ 312614 w 310"/>
                <a:gd name="T55" fmla="*/ 8139 h 284"/>
                <a:gd name="T56" fmla="*/ 309035 w 310"/>
                <a:gd name="T57" fmla="*/ 13952 h 284"/>
                <a:gd name="T58" fmla="*/ 306648 w 310"/>
                <a:gd name="T59" fmla="*/ 22091 h 284"/>
                <a:gd name="T60" fmla="*/ 306648 w 310"/>
                <a:gd name="T61" fmla="*/ 30230 h 284"/>
                <a:gd name="T62" fmla="*/ 306648 w 310"/>
                <a:gd name="T63" fmla="*/ 38368 h 284"/>
                <a:gd name="T64" fmla="*/ 300682 w 310"/>
                <a:gd name="T65" fmla="*/ 44182 h 284"/>
                <a:gd name="T66" fmla="*/ 297103 w 310"/>
                <a:gd name="T67" fmla="*/ 49995 h 284"/>
                <a:gd name="T68" fmla="*/ 300682 w 310"/>
                <a:gd name="T69" fmla="*/ 58134 h 284"/>
                <a:gd name="T70" fmla="*/ 303069 w 310"/>
                <a:gd name="T71" fmla="*/ 66273 h 284"/>
                <a:gd name="T72" fmla="*/ 303069 w 310"/>
                <a:gd name="T73" fmla="*/ 72086 h 284"/>
                <a:gd name="T74" fmla="*/ 309035 w 310"/>
                <a:gd name="T75" fmla="*/ 80225 h 284"/>
                <a:gd name="T76" fmla="*/ 312614 w 310"/>
                <a:gd name="T77" fmla="*/ 80225 h 284"/>
                <a:gd name="T78" fmla="*/ 315001 w 310"/>
                <a:gd name="T79" fmla="*/ 86038 h 284"/>
                <a:gd name="T80" fmla="*/ 320966 w 310"/>
                <a:gd name="T81" fmla="*/ 119756 h 284"/>
                <a:gd name="T82" fmla="*/ 326932 w 310"/>
                <a:gd name="T83" fmla="*/ 138358 h 284"/>
                <a:gd name="T84" fmla="*/ 335285 w 310"/>
                <a:gd name="T85" fmla="*/ 146497 h 284"/>
                <a:gd name="T86" fmla="*/ 332898 w 310"/>
                <a:gd name="T87" fmla="*/ 149985 h 284"/>
                <a:gd name="T88" fmla="*/ 332898 w 310"/>
                <a:gd name="T89" fmla="*/ 155799 h 284"/>
                <a:gd name="T90" fmla="*/ 338864 w 310"/>
                <a:gd name="T91" fmla="*/ 186028 h 284"/>
                <a:gd name="T92" fmla="*/ 347217 w 310"/>
                <a:gd name="T93" fmla="*/ 194167 h 284"/>
                <a:gd name="T94" fmla="*/ 349603 w 310"/>
                <a:gd name="T95" fmla="*/ 213932 h 284"/>
                <a:gd name="T96" fmla="*/ 343637 w 310"/>
                <a:gd name="T97" fmla="*/ 224396 h 284"/>
                <a:gd name="T98" fmla="*/ 349603 w 310"/>
                <a:gd name="T99" fmla="*/ 232535 h 284"/>
                <a:gd name="T100" fmla="*/ 353182 w 310"/>
                <a:gd name="T101" fmla="*/ 241837 h 284"/>
                <a:gd name="T102" fmla="*/ 355569 w 310"/>
                <a:gd name="T103" fmla="*/ 249975 h 284"/>
                <a:gd name="T104" fmla="*/ 369887 w 310"/>
                <a:gd name="T105" fmla="*/ 268578 h 284"/>
                <a:gd name="T106" fmla="*/ 274432 w 310"/>
                <a:gd name="T107" fmla="*/ 318573 h 284"/>
                <a:gd name="T108" fmla="*/ 215966 w 310"/>
                <a:gd name="T109" fmla="*/ 330200 h 284"/>
                <a:gd name="T110" fmla="*/ 212387 w 310"/>
                <a:gd name="T111" fmla="*/ 310435 h 284"/>
                <a:gd name="T112" fmla="*/ 171818 w 310"/>
                <a:gd name="T113" fmla="*/ 310435 h 284"/>
                <a:gd name="T114" fmla="*/ 5966 w 310"/>
                <a:gd name="T115" fmla="*/ 194167 h 2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284"/>
                <a:gd name="T176" fmla="*/ 310 w 310"/>
                <a:gd name="T177" fmla="*/ 284 h 2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284">
                  <a:moveTo>
                    <a:pt x="5" y="167"/>
                  </a:moveTo>
                  <a:lnTo>
                    <a:pt x="0" y="148"/>
                  </a:lnTo>
                  <a:lnTo>
                    <a:pt x="14" y="141"/>
                  </a:lnTo>
                  <a:lnTo>
                    <a:pt x="24" y="134"/>
                  </a:lnTo>
                  <a:lnTo>
                    <a:pt x="41" y="126"/>
                  </a:lnTo>
                  <a:lnTo>
                    <a:pt x="103" y="105"/>
                  </a:lnTo>
                  <a:lnTo>
                    <a:pt x="105" y="91"/>
                  </a:lnTo>
                  <a:lnTo>
                    <a:pt x="105" y="88"/>
                  </a:lnTo>
                  <a:lnTo>
                    <a:pt x="110" y="86"/>
                  </a:lnTo>
                  <a:lnTo>
                    <a:pt x="117" y="81"/>
                  </a:lnTo>
                  <a:lnTo>
                    <a:pt x="129" y="83"/>
                  </a:lnTo>
                  <a:lnTo>
                    <a:pt x="122" y="74"/>
                  </a:lnTo>
                  <a:lnTo>
                    <a:pt x="117" y="62"/>
                  </a:lnTo>
                  <a:lnTo>
                    <a:pt x="117" y="45"/>
                  </a:lnTo>
                  <a:lnTo>
                    <a:pt x="115" y="38"/>
                  </a:lnTo>
                  <a:lnTo>
                    <a:pt x="110" y="36"/>
                  </a:lnTo>
                  <a:lnTo>
                    <a:pt x="103" y="33"/>
                  </a:lnTo>
                  <a:lnTo>
                    <a:pt x="105" y="31"/>
                  </a:lnTo>
                  <a:lnTo>
                    <a:pt x="112" y="26"/>
                  </a:lnTo>
                  <a:lnTo>
                    <a:pt x="139" y="17"/>
                  </a:lnTo>
                  <a:lnTo>
                    <a:pt x="171" y="7"/>
                  </a:lnTo>
                  <a:lnTo>
                    <a:pt x="188" y="5"/>
                  </a:lnTo>
                  <a:lnTo>
                    <a:pt x="203" y="2"/>
                  </a:lnTo>
                  <a:lnTo>
                    <a:pt x="210" y="2"/>
                  </a:lnTo>
                  <a:lnTo>
                    <a:pt x="237" y="0"/>
                  </a:lnTo>
                  <a:lnTo>
                    <a:pt x="247" y="0"/>
                  </a:lnTo>
                  <a:lnTo>
                    <a:pt x="257" y="2"/>
                  </a:lnTo>
                  <a:lnTo>
                    <a:pt x="262" y="7"/>
                  </a:lnTo>
                  <a:lnTo>
                    <a:pt x="259" y="12"/>
                  </a:lnTo>
                  <a:lnTo>
                    <a:pt x="257" y="19"/>
                  </a:lnTo>
                  <a:lnTo>
                    <a:pt x="257" y="26"/>
                  </a:lnTo>
                  <a:lnTo>
                    <a:pt x="257" y="33"/>
                  </a:lnTo>
                  <a:lnTo>
                    <a:pt x="252" y="38"/>
                  </a:lnTo>
                  <a:lnTo>
                    <a:pt x="249" y="43"/>
                  </a:lnTo>
                  <a:lnTo>
                    <a:pt x="252" y="50"/>
                  </a:lnTo>
                  <a:lnTo>
                    <a:pt x="254" y="57"/>
                  </a:lnTo>
                  <a:lnTo>
                    <a:pt x="254" y="62"/>
                  </a:lnTo>
                  <a:lnTo>
                    <a:pt x="259" y="69"/>
                  </a:lnTo>
                  <a:lnTo>
                    <a:pt x="262" y="69"/>
                  </a:lnTo>
                  <a:lnTo>
                    <a:pt x="264" y="74"/>
                  </a:lnTo>
                  <a:lnTo>
                    <a:pt x="269" y="103"/>
                  </a:lnTo>
                  <a:lnTo>
                    <a:pt x="274" y="119"/>
                  </a:lnTo>
                  <a:lnTo>
                    <a:pt x="281" y="126"/>
                  </a:lnTo>
                  <a:lnTo>
                    <a:pt x="279" y="129"/>
                  </a:lnTo>
                  <a:lnTo>
                    <a:pt x="279" y="134"/>
                  </a:lnTo>
                  <a:lnTo>
                    <a:pt x="284" y="160"/>
                  </a:lnTo>
                  <a:lnTo>
                    <a:pt x="291" y="167"/>
                  </a:lnTo>
                  <a:lnTo>
                    <a:pt x="293" y="184"/>
                  </a:lnTo>
                  <a:lnTo>
                    <a:pt x="288" y="193"/>
                  </a:lnTo>
                  <a:lnTo>
                    <a:pt x="293" y="200"/>
                  </a:lnTo>
                  <a:lnTo>
                    <a:pt x="296" y="208"/>
                  </a:lnTo>
                  <a:lnTo>
                    <a:pt x="298" y="215"/>
                  </a:lnTo>
                  <a:lnTo>
                    <a:pt x="310" y="231"/>
                  </a:lnTo>
                  <a:lnTo>
                    <a:pt x="230" y="274"/>
                  </a:lnTo>
                  <a:lnTo>
                    <a:pt x="181" y="284"/>
                  </a:lnTo>
                  <a:lnTo>
                    <a:pt x="178" y="267"/>
                  </a:lnTo>
                  <a:lnTo>
                    <a:pt x="144" y="267"/>
                  </a:lnTo>
                  <a:lnTo>
                    <a:pt x="5" y="16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6" name="Freeform 7"/>
            <p:cNvSpPr>
              <a:spLocks/>
            </p:cNvSpPr>
            <p:nvPr userDrawn="1"/>
          </p:nvSpPr>
          <p:spPr bwMode="auto">
            <a:xfrm>
              <a:off x="5239494" y="2425925"/>
              <a:ext cx="490407" cy="398405"/>
            </a:xfrm>
            <a:custGeom>
              <a:avLst/>
              <a:gdLst>
                <a:gd name="T0" fmla="*/ 0 w 135"/>
                <a:gd name="T1" fmla="*/ 127850 h 112"/>
                <a:gd name="T2" fmla="*/ 0 w 135"/>
                <a:gd name="T3" fmla="*/ 118552 h 112"/>
                <a:gd name="T4" fmla="*/ 3563 w 135"/>
                <a:gd name="T5" fmla="*/ 113903 h 112"/>
                <a:gd name="T6" fmla="*/ 11877 w 135"/>
                <a:gd name="T7" fmla="*/ 99956 h 112"/>
                <a:gd name="T8" fmla="*/ 23754 w 135"/>
                <a:gd name="T9" fmla="*/ 91820 h 112"/>
                <a:gd name="T10" fmla="*/ 40381 w 135"/>
                <a:gd name="T11" fmla="*/ 86008 h 112"/>
                <a:gd name="T12" fmla="*/ 46320 w 135"/>
                <a:gd name="T13" fmla="*/ 82522 h 112"/>
                <a:gd name="T14" fmla="*/ 46320 w 135"/>
                <a:gd name="T15" fmla="*/ 77873 h 112"/>
                <a:gd name="T16" fmla="*/ 40381 w 135"/>
                <a:gd name="T17" fmla="*/ 72061 h 112"/>
                <a:gd name="T18" fmla="*/ 35631 w 135"/>
                <a:gd name="T19" fmla="*/ 55789 h 112"/>
                <a:gd name="T20" fmla="*/ 43944 w 135"/>
                <a:gd name="T21" fmla="*/ 44167 h 112"/>
                <a:gd name="T22" fmla="*/ 55821 w 135"/>
                <a:gd name="T23" fmla="*/ 36031 h 112"/>
                <a:gd name="T24" fmla="*/ 70074 w 135"/>
                <a:gd name="T25" fmla="*/ 30219 h 112"/>
                <a:gd name="T26" fmla="*/ 76012 w 135"/>
                <a:gd name="T27" fmla="*/ 16272 h 112"/>
                <a:gd name="T28" fmla="*/ 76012 w 135"/>
                <a:gd name="T29" fmla="*/ 10460 h 112"/>
                <a:gd name="T30" fmla="*/ 87889 w 135"/>
                <a:gd name="T31" fmla="*/ 0 h 112"/>
                <a:gd name="T32" fmla="*/ 96203 w 135"/>
                <a:gd name="T33" fmla="*/ 0 h 112"/>
                <a:gd name="T34" fmla="*/ 160338 w 135"/>
                <a:gd name="T35" fmla="*/ 8136 h 112"/>
                <a:gd name="T36" fmla="*/ 160338 w 135"/>
                <a:gd name="T37" fmla="*/ 27895 h 112"/>
                <a:gd name="T38" fmla="*/ 128270 w 135"/>
                <a:gd name="T39" fmla="*/ 27895 h 112"/>
                <a:gd name="T40" fmla="*/ 122332 w 135"/>
                <a:gd name="T41" fmla="*/ 24408 h 112"/>
                <a:gd name="T42" fmla="*/ 118769 w 135"/>
                <a:gd name="T43" fmla="*/ 24408 h 112"/>
                <a:gd name="T44" fmla="*/ 116393 w 135"/>
                <a:gd name="T45" fmla="*/ 32544 h 112"/>
                <a:gd name="T46" fmla="*/ 114018 w 135"/>
                <a:gd name="T47" fmla="*/ 74386 h 112"/>
                <a:gd name="T48" fmla="*/ 114018 w 135"/>
                <a:gd name="T49" fmla="*/ 77873 h 112"/>
                <a:gd name="T50" fmla="*/ 110455 w 135"/>
                <a:gd name="T51" fmla="*/ 82522 h 112"/>
                <a:gd name="T52" fmla="*/ 96203 w 135"/>
                <a:gd name="T53" fmla="*/ 80197 h 112"/>
                <a:gd name="T54" fmla="*/ 90264 w 135"/>
                <a:gd name="T55" fmla="*/ 86008 h 112"/>
                <a:gd name="T56" fmla="*/ 87889 w 135"/>
                <a:gd name="T57" fmla="*/ 91820 h 112"/>
                <a:gd name="T58" fmla="*/ 87889 w 135"/>
                <a:gd name="T59" fmla="*/ 99956 h 112"/>
                <a:gd name="T60" fmla="*/ 81951 w 135"/>
                <a:gd name="T61" fmla="*/ 130175 h 112"/>
                <a:gd name="T62" fmla="*/ 0 w 135"/>
                <a:gd name="T63" fmla="*/ 127850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"/>
                <a:gd name="T97" fmla="*/ 0 h 112"/>
                <a:gd name="T98" fmla="*/ 135 w 135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" h="112">
                  <a:moveTo>
                    <a:pt x="0" y="110"/>
                  </a:moveTo>
                  <a:lnTo>
                    <a:pt x="0" y="102"/>
                  </a:lnTo>
                  <a:lnTo>
                    <a:pt x="3" y="98"/>
                  </a:lnTo>
                  <a:lnTo>
                    <a:pt x="10" y="86"/>
                  </a:lnTo>
                  <a:lnTo>
                    <a:pt x="20" y="79"/>
                  </a:lnTo>
                  <a:lnTo>
                    <a:pt x="34" y="74"/>
                  </a:lnTo>
                  <a:lnTo>
                    <a:pt x="39" y="71"/>
                  </a:lnTo>
                  <a:lnTo>
                    <a:pt x="39" y="67"/>
                  </a:lnTo>
                  <a:lnTo>
                    <a:pt x="34" y="62"/>
                  </a:lnTo>
                  <a:lnTo>
                    <a:pt x="30" y="48"/>
                  </a:lnTo>
                  <a:lnTo>
                    <a:pt x="37" y="38"/>
                  </a:lnTo>
                  <a:lnTo>
                    <a:pt x="47" y="31"/>
                  </a:lnTo>
                  <a:lnTo>
                    <a:pt x="59" y="26"/>
                  </a:lnTo>
                  <a:lnTo>
                    <a:pt x="64" y="14"/>
                  </a:lnTo>
                  <a:lnTo>
                    <a:pt x="64" y="9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135" y="7"/>
                  </a:lnTo>
                  <a:lnTo>
                    <a:pt x="135" y="24"/>
                  </a:lnTo>
                  <a:lnTo>
                    <a:pt x="108" y="24"/>
                  </a:lnTo>
                  <a:lnTo>
                    <a:pt x="103" y="21"/>
                  </a:lnTo>
                  <a:lnTo>
                    <a:pt x="100" y="21"/>
                  </a:lnTo>
                  <a:lnTo>
                    <a:pt x="98" y="28"/>
                  </a:lnTo>
                  <a:lnTo>
                    <a:pt x="96" y="64"/>
                  </a:lnTo>
                  <a:lnTo>
                    <a:pt x="96" y="67"/>
                  </a:lnTo>
                  <a:lnTo>
                    <a:pt x="93" y="71"/>
                  </a:lnTo>
                  <a:lnTo>
                    <a:pt x="81" y="69"/>
                  </a:lnTo>
                  <a:lnTo>
                    <a:pt x="76" y="74"/>
                  </a:lnTo>
                  <a:lnTo>
                    <a:pt x="74" y="79"/>
                  </a:lnTo>
                  <a:lnTo>
                    <a:pt x="74" y="86"/>
                  </a:lnTo>
                  <a:lnTo>
                    <a:pt x="69" y="112"/>
                  </a:lnTo>
                  <a:lnTo>
                    <a:pt x="0" y="1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7" name="Freeform 8"/>
            <p:cNvSpPr>
              <a:spLocks/>
            </p:cNvSpPr>
            <p:nvPr userDrawn="1"/>
          </p:nvSpPr>
          <p:spPr bwMode="auto">
            <a:xfrm>
              <a:off x="5220072" y="2450219"/>
              <a:ext cx="689482" cy="757942"/>
            </a:xfrm>
            <a:custGeom>
              <a:avLst/>
              <a:gdLst>
                <a:gd name="T0" fmla="*/ 0 w 189"/>
                <a:gd name="T1" fmla="*/ 223119 h 212"/>
                <a:gd name="T2" fmla="*/ 11927 w 189"/>
                <a:gd name="T3" fmla="*/ 203260 h 212"/>
                <a:gd name="T4" fmla="*/ 20276 w 189"/>
                <a:gd name="T5" fmla="*/ 197419 h 212"/>
                <a:gd name="T6" fmla="*/ 23854 w 189"/>
                <a:gd name="T7" fmla="*/ 186906 h 212"/>
                <a:gd name="T8" fmla="*/ 20276 w 189"/>
                <a:gd name="T9" fmla="*/ 175224 h 212"/>
                <a:gd name="T10" fmla="*/ 14313 w 189"/>
                <a:gd name="T11" fmla="*/ 164711 h 212"/>
                <a:gd name="T12" fmla="*/ 5964 w 189"/>
                <a:gd name="T13" fmla="*/ 147188 h 212"/>
                <a:gd name="T14" fmla="*/ 23854 w 189"/>
                <a:gd name="T15" fmla="*/ 130834 h 212"/>
                <a:gd name="T16" fmla="*/ 5964 w 189"/>
                <a:gd name="T17" fmla="*/ 120321 h 212"/>
                <a:gd name="T18" fmla="*/ 17891 w 189"/>
                <a:gd name="T19" fmla="*/ 120321 h 212"/>
                <a:gd name="T20" fmla="*/ 88262 w 189"/>
                <a:gd name="T21" fmla="*/ 122657 h 212"/>
                <a:gd name="T22" fmla="*/ 94225 w 189"/>
                <a:gd name="T23" fmla="*/ 92285 h 212"/>
                <a:gd name="T24" fmla="*/ 94225 w 189"/>
                <a:gd name="T25" fmla="*/ 84108 h 212"/>
                <a:gd name="T26" fmla="*/ 96611 w 189"/>
                <a:gd name="T27" fmla="*/ 78267 h 212"/>
                <a:gd name="T28" fmla="*/ 102574 w 189"/>
                <a:gd name="T29" fmla="*/ 72426 h 212"/>
                <a:gd name="T30" fmla="*/ 116887 w 189"/>
                <a:gd name="T31" fmla="*/ 74762 h 212"/>
                <a:gd name="T32" fmla="*/ 120465 w 189"/>
                <a:gd name="T33" fmla="*/ 70090 h 212"/>
                <a:gd name="T34" fmla="*/ 120465 w 189"/>
                <a:gd name="T35" fmla="*/ 66585 h 212"/>
                <a:gd name="T36" fmla="*/ 122851 w 189"/>
                <a:gd name="T37" fmla="*/ 24531 h 212"/>
                <a:gd name="T38" fmla="*/ 125236 w 189"/>
                <a:gd name="T39" fmla="*/ 16354 h 212"/>
                <a:gd name="T40" fmla="*/ 128814 w 189"/>
                <a:gd name="T41" fmla="*/ 16354 h 212"/>
                <a:gd name="T42" fmla="*/ 134778 w 189"/>
                <a:gd name="T43" fmla="*/ 19859 h 212"/>
                <a:gd name="T44" fmla="*/ 166982 w 189"/>
                <a:gd name="T45" fmla="*/ 19859 h 212"/>
                <a:gd name="T46" fmla="*/ 166982 w 189"/>
                <a:gd name="T47" fmla="*/ 5841 h 212"/>
                <a:gd name="T48" fmla="*/ 166982 w 189"/>
                <a:gd name="T49" fmla="*/ 0 h 212"/>
                <a:gd name="T50" fmla="*/ 225425 w 189"/>
                <a:gd name="T51" fmla="*/ 38549 h 212"/>
                <a:gd name="T52" fmla="*/ 195607 w 189"/>
                <a:gd name="T53" fmla="*/ 38549 h 212"/>
                <a:gd name="T54" fmla="*/ 193221 w 189"/>
                <a:gd name="T55" fmla="*/ 38549 h 212"/>
                <a:gd name="T56" fmla="*/ 193221 w 189"/>
                <a:gd name="T57" fmla="*/ 44390 h 212"/>
                <a:gd name="T58" fmla="*/ 199185 w 189"/>
                <a:gd name="T59" fmla="*/ 192746 h 212"/>
                <a:gd name="T60" fmla="*/ 205149 w 189"/>
                <a:gd name="T61" fmla="*/ 197419 h 212"/>
                <a:gd name="T62" fmla="*/ 207534 w 189"/>
                <a:gd name="T63" fmla="*/ 211437 h 212"/>
                <a:gd name="T64" fmla="*/ 199185 w 189"/>
                <a:gd name="T65" fmla="*/ 223119 h 212"/>
                <a:gd name="T66" fmla="*/ 122851 w 189"/>
                <a:gd name="T67" fmla="*/ 214942 h 212"/>
                <a:gd name="T68" fmla="*/ 120465 w 189"/>
                <a:gd name="T69" fmla="*/ 217278 h 212"/>
                <a:gd name="T70" fmla="*/ 114502 w 189"/>
                <a:gd name="T71" fmla="*/ 219614 h 212"/>
                <a:gd name="T72" fmla="*/ 110923 w 189"/>
                <a:gd name="T73" fmla="*/ 217278 h 212"/>
                <a:gd name="T74" fmla="*/ 108538 w 189"/>
                <a:gd name="T75" fmla="*/ 219614 h 212"/>
                <a:gd name="T76" fmla="*/ 108538 w 189"/>
                <a:gd name="T77" fmla="*/ 228959 h 212"/>
                <a:gd name="T78" fmla="*/ 104960 w 189"/>
                <a:gd name="T79" fmla="*/ 233632 h 212"/>
                <a:gd name="T80" fmla="*/ 102574 w 189"/>
                <a:gd name="T81" fmla="*/ 233632 h 212"/>
                <a:gd name="T82" fmla="*/ 96611 w 189"/>
                <a:gd name="T83" fmla="*/ 242977 h 212"/>
                <a:gd name="T84" fmla="*/ 94225 w 189"/>
                <a:gd name="T85" fmla="*/ 247650 h 212"/>
                <a:gd name="T86" fmla="*/ 88262 w 189"/>
                <a:gd name="T87" fmla="*/ 245314 h 212"/>
                <a:gd name="T88" fmla="*/ 84683 w 189"/>
                <a:gd name="T89" fmla="*/ 242977 h 212"/>
                <a:gd name="T90" fmla="*/ 76334 w 189"/>
                <a:gd name="T91" fmla="*/ 242977 h 212"/>
                <a:gd name="T92" fmla="*/ 67985 w 189"/>
                <a:gd name="T93" fmla="*/ 237137 h 212"/>
                <a:gd name="T94" fmla="*/ 62022 w 189"/>
                <a:gd name="T95" fmla="*/ 225455 h 212"/>
                <a:gd name="T96" fmla="*/ 50094 w 189"/>
                <a:gd name="T97" fmla="*/ 217278 h 212"/>
                <a:gd name="T98" fmla="*/ 41745 w 189"/>
                <a:gd name="T99" fmla="*/ 211437 h 212"/>
                <a:gd name="T100" fmla="*/ 26240 w 189"/>
                <a:gd name="T101" fmla="*/ 211437 h 212"/>
                <a:gd name="T102" fmla="*/ 0 w 189"/>
                <a:gd name="T103" fmla="*/ 223119 h 2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9"/>
                <a:gd name="T157" fmla="*/ 0 h 212"/>
                <a:gd name="T158" fmla="*/ 189 w 189"/>
                <a:gd name="T159" fmla="*/ 212 h 2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9" h="212">
                  <a:moveTo>
                    <a:pt x="0" y="191"/>
                  </a:moveTo>
                  <a:lnTo>
                    <a:pt x="10" y="174"/>
                  </a:lnTo>
                  <a:lnTo>
                    <a:pt x="17" y="169"/>
                  </a:lnTo>
                  <a:lnTo>
                    <a:pt x="20" y="160"/>
                  </a:lnTo>
                  <a:lnTo>
                    <a:pt x="17" y="150"/>
                  </a:lnTo>
                  <a:lnTo>
                    <a:pt x="12" y="141"/>
                  </a:lnTo>
                  <a:lnTo>
                    <a:pt x="5" y="126"/>
                  </a:lnTo>
                  <a:lnTo>
                    <a:pt x="20" y="112"/>
                  </a:lnTo>
                  <a:lnTo>
                    <a:pt x="5" y="103"/>
                  </a:lnTo>
                  <a:lnTo>
                    <a:pt x="15" y="103"/>
                  </a:lnTo>
                  <a:lnTo>
                    <a:pt x="74" y="105"/>
                  </a:lnTo>
                  <a:lnTo>
                    <a:pt x="79" y="79"/>
                  </a:lnTo>
                  <a:lnTo>
                    <a:pt x="79" y="72"/>
                  </a:lnTo>
                  <a:lnTo>
                    <a:pt x="81" y="67"/>
                  </a:lnTo>
                  <a:lnTo>
                    <a:pt x="86" y="62"/>
                  </a:lnTo>
                  <a:lnTo>
                    <a:pt x="98" y="64"/>
                  </a:lnTo>
                  <a:lnTo>
                    <a:pt x="101" y="60"/>
                  </a:lnTo>
                  <a:lnTo>
                    <a:pt x="101" y="57"/>
                  </a:lnTo>
                  <a:lnTo>
                    <a:pt x="103" y="21"/>
                  </a:lnTo>
                  <a:lnTo>
                    <a:pt x="105" y="14"/>
                  </a:lnTo>
                  <a:lnTo>
                    <a:pt x="108" y="14"/>
                  </a:lnTo>
                  <a:lnTo>
                    <a:pt x="113" y="17"/>
                  </a:lnTo>
                  <a:lnTo>
                    <a:pt x="140" y="17"/>
                  </a:lnTo>
                  <a:lnTo>
                    <a:pt x="140" y="5"/>
                  </a:lnTo>
                  <a:lnTo>
                    <a:pt x="140" y="0"/>
                  </a:lnTo>
                  <a:lnTo>
                    <a:pt x="189" y="33"/>
                  </a:lnTo>
                  <a:lnTo>
                    <a:pt x="164" y="33"/>
                  </a:lnTo>
                  <a:lnTo>
                    <a:pt x="162" y="33"/>
                  </a:lnTo>
                  <a:lnTo>
                    <a:pt x="162" y="38"/>
                  </a:lnTo>
                  <a:lnTo>
                    <a:pt x="167" y="165"/>
                  </a:lnTo>
                  <a:lnTo>
                    <a:pt x="172" y="169"/>
                  </a:lnTo>
                  <a:lnTo>
                    <a:pt x="174" y="181"/>
                  </a:lnTo>
                  <a:lnTo>
                    <a:pt x="167" y="191"/>
                  </a:lnTo>
                  <a:lnTo>
                    <a:pt x="103" y="184"/>
                  </a:lnTo>
                  <a:lnTo>
                    <a:pt x="101" y="186"/>
                  </a:lnTo>
                  <a:lnTo>
                    <a:pt x="96" y="188"/>
                  </a:lnTo>
                  <a:lnTo>
                    <a:pt x="93" y="186"/>
                  </a:lnTo>
                  <a:lnTo>
                    <a:pt x="91" y="188"/>
                  </a:lnTo>
                  <a:lnTo>
                    <a:pt x="91" y="196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1" y="208"/>
                  </a:lnTo>
                  <a:lnTo>
                    <a:pt x="79" y="212"/>
                  </a:lnTo>
                  <a:lnTo>
                    <a:pt x="74" y="210"/>
                  </a:lnTo>
                  <a:lnTo>
                    <a:pt x="71" y="208"/>
                  </a:lnTo>
                  <a:lnTo>
                    <a:pt x="64" y="208"/>
                  </a:lnTo>
                  <a:lnTo>
                    <a:pt x="57" y="203"/>
                  </a:lnTo>
                  <a:lnTo>
                    <a:pt x="52" y="193"/>
                  </a:lnTo>
                  <a:lnTo>
                    <a:pt x="42" y="186"/>
                  </a:lnTo>
                  <a:lnTo>
                    <a:pt x="35" y="181"/>
                  </a:lnTo>
                  <a:lnTo>
                    <a:pt x="22" y="181"/>
                  </a:lnTo>
                  <a:lnTo>
                    <a:pt x="0" y="19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8" name="Freeform 9"/>
            <p:cNvSpPr>
              <a:spLocks/>
            </p:cNvSpPr>
            <p:nvPr userDrawn="1"/>
          </p:nvSpPr>
          <p:spPr bwMode="auto">
            <a:xfrm>
              <a:off x="5273484" y="3271321"/>
              <a:ext cx="169941" cy="111750"/>
            </a:xfrm>
            <a:custGeom>
              <a:avLst/>
              <a:gdLst>
                <a:gd name="T0" fmla="*/ 35028 w 46"/>
                <a:gd name="T1" fmla="*/ 0 h 31"/>
                <a:gd name="T2" fmla="*/ 28989 w 46"/>
                <a:gd name="T3" fmla="*/ 0 h 31"/>
                <a:gd name="T4" fmla="*/ 0 w 46"/>
                <a:gd name="T5" fmla="*/ 9423 h 31"/>
                <a:gd name="T6" fmla="*/ 6039 w 46"/>
                <a:gd name="T7" fmla="*/ 17668 h 31"/>
                <a:gd name="T8" fmla="*/ 24157 w 46"/>
                <a:gd name="T9" fmla="*/ 36513 h 31"/>
                <a:gd name="T10" fmla="*/ 50731 w 46"/>
                <a:gd name="T11" fmla="*/ 28268 h 31"/>
                <a:gd name="T12" fmla="*/ 55562 w 46"/>
                <a:gd name="T13" fmla="*/ 20023 h 31"/>
                <a:gd name="T14" fmla="*/ 55562 w 46"/>
                <a:gd name="T15" fmla="*/ 11778 h 31"/>
                <a:gd name="T16" fmla="*/ 55562 w 46"/>
                <a:gd name="T17" fmla="*/ 0 h 31"/>
                <a:gd name="T18" fmla="*/ 35028 w 46"/>
                <a:gd name="T19" fmla="*/ 0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31"/>
                <a:gd name="T32" fmla="*/ 46 w 46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31">
                  <a:moveTo>
                    <a:pt x="29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5" y="15"/>
                  </a:lnTo>
                  <a:lnTo>
                    <a:pt x="20" y="31"/>
                  </a:lnTo>
                  <a:lnTo>
                    <a:pt x="42" y="24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6" y="0"/>
                  </a:lnTo>
                  <a:lnTo>
                    <a:pt x="2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9" name="Freeform 10"/>
            <p:cNvSpPr>
              <a:spLocks/>
            </p:cNvSpPr>
            <p:nvPr userDrawn="1"/>
          </p:nvSpPr>
          <p:spPr bwMode="auto">
            <a:xfrm>
              <a:off x="5220072" y="3096411"/>
              <a:ext cx="286476" cy="204061"/>
            </a:xfrm>
            <a:custGeom>
              <a:avLst/>
              <a:gdLst>
                <a:gd name="T0" fmla="*/ 3557 w 79"/>
                <a:gd name="T1" fmla="*/ 41384 h 58"/>
                <a:gd name="T2" fmla="*/ 0 w 79"/>
                <a:gd name="T3" fmla="*/ 13795 h 58"/>
                <a:gd name="T4" fmla="*/ 0 w 79"/>
                <a:gd name="T5" fmla="*/ 8047 h 58"/>
                <a:gd name="T6" fmla="*/ 0 w 79"/>
                <a:gd name="T7" fmla="*/ 8047 h 58"/>
                <a:gd name="T8" fmla="*/ 26083 w 79"/>
                <a:gd name="T9" fmla="*/ 0 h 58"/>
                <a:gd name="T10" fmla="*/ 41496 w 79"/>
                <a:gd name="T11" fmla="*/ 0 h 58"/>
                <a:gd name="T12" fmla="*/ 49796 w 79"/>
                <a:gd name="T13" fmla="*/ 5748 h 58"/>
                <a:gd name="T14" fmla="*/ 61652 w 79"/>
                <a:gd name="T15" fmla="*/ 13795 h 58"/>
                <a:gd name="T16" fmla="*/ 67580 w 79"/>
                <a:gd name="T17" fmla="*/ 25291 h 58"/>
                <a:gd name="T18" fmla="*/ 69951 w 79"/>
                <a:gd name="T19" fmla="*/ 27590 h 58"/>
                <a:gd name="T20" fmla="*/ 84178 w 79"/>
                <a:gd name="T21" fmla="*/ 31038 h 58"/>
                <a:gd name="T22" fmla="*/ 87735 w 79"/>
                <a:gd name="T23" fmla="*/ 35637 h 58"/>
                <a:gd name="T24" fmla="*/ 90106 w 79"/>
                <a:gd name="T25" fmla="*/ 49431 h 58"/>
                <a:gd name="T26" fmla="*/ 93663 w 79"/>
                <a:gd name="T27" fmla="*/ 60927 h 58"/>
                <a:gd name="T28" fmla="*/ 78250 w 79"/>
                <a:gd name="T29" fmla="*/ 57478 h 58"/>
                <a:gd name="T30" fmla="*/ 52167 w 79"/>
                <a:gd name="T31" fmla="*/ 57478 h 58"/>
                <a:gd name="T32" fmla="*/ 43867 w 79"/>
                <a:gd name="T33" fmla="*/ 57478 h 58"/>
                <a:gd name="T34" fmla="*/ 32011 w 79"/>
                <a:gd name="T35" fmla="*/ 60927 h 58"/>
                <a:gd name="T36" fmla="*/ 17784 w 79"/>
                <a:gd name="T37" fmla="*/ 66675 h 58"/>
                <a:gd name="T38" fmla="*/ 14227 w 79"/>
                <a:gd name="T39" fmla="*/ 60927 h 58"/>
                <a:gd name="T40" fmla="*/ 9485 w 79"/>
                <a:gd name="T41" fmla="*/ 55179 h 58"/>
                <a:gd name="T42" fmla="*/ 3557 w 79"/>
                <a:gd name="T43" fmla="*/ 41384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9"/>
                <a:gd name="T67" fmla="*/ 0 h 58"/>
                <a:gd name="T68" fmla="*/ 79 w 79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9" h="58">
                  <a:moveTo>
                    <a:pt x="3" y="36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2" y="5"/>
                  </a:lnTo>
                  <a:lnTo>
                    <a:pt x="52" y="12"/>
                  </a:lnTo>
                  <a:lnTo>
                    <a:pt x="57" y="22"/>
                  </a:lnTo>
                  <a:lnTo>
                    <a:pt x="59" y="24"/>
                  </a:lnTo>
                  <a:lnTo>
                    <a:pt x="71" y="27"/>
                  </a:lnTo>
                  <a:lnTo>
                    <a:pt x="74" y="31"/>
                  </a:lnTo>
                  <a:lnTo>
                    <a:pt x="76" y="43"/>
                  </a:lnTo>
                  <a:lnTo>
                    <a:pt x="79" y="53"/>
                  </a:lnTo>
                  <a:lnTo>
                    <a:pt x="66" y="50"/>
                  </a:lnTo>
                  <a:lnTo>
                    <a:pt x="44" y="50"/>
                  </a:lnTo>
                  <a:lnTo>
                    <a:pt x="37" y="50"/>
                  </a:lnTo>
                  <a:lnTo>
                    <a:pt x="27" y="53"/>
                  </a:lnTo>
                  <a:lnTo>
                    <a:pt x="15" y="58"/>
                  </a:lnTo>
                  <a:lnTo>
                    <a:pt x="12" y="53"/>
                  </a:lnTo>
                  <a:lnTo>
                    <a:pt x="8" y="48"/>
                  </a:lnTo>
                  <a:lnTo>
                    <a:pt x="3" y="3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0" name="Freeform 11"/>
            <p:cNvSpPr>
              <a:spLocks/>
            </p:cNvSpPr>
            <p:nvPr userDrawn="1"/>
          </p:nvSpPr>
          <p:spPr bwMode="auto">
            <a:xfrm>
              <a:off x="5229783" y="3174150"/>
              <a:ext cx="179655" cy="48586"/>
            </a:xfrm>
            <a:custGeom>
              <a:avLst/>
              <a:gdLst>
                <a:gd name="T0" fmla="*/ 0 w 49"/>
                <a:gd name="T1" fmla="*/ 2268 h 14"/>
                <a:gd name="T2" fmla="*/ 0 w 49"/>
                <a:gd name="T3" fmla="*/ 10205 h 14"/>
                <a:gd name="T4" fmla="*/ 8391 w 49"/>
                <a:gd name="T5" fmla="*/ 10205 h 14"/>
                <a:gd name="T6" fmla="*/ 22776 w 49"/>
                <a:gd name="T7" fmla="*/ 13607 h 14"/>
                <a:gd name="T8" fmla="*/ 38360 w 49"/>
                <a:gd name="T9" fmla="*/ 15875 h 14"/>
                <a:gd name="T10" fmla="*/ 43154 w 49"/>
                <a:gd name="T11" fmla="*/ 13607 h 14"/>
                <a:gd name="T12" fmla="*/ 55142 w 49"/>
                <a:gd name="T13" fmla="*/ 10205 h 14"/>
                <a:gd name="T14" fmla="*/ 58738 w 49"/>
                <a:gd name="T15" fmla="*/ 10205 h 14"/>
                <a:gd name="T16" fmla="*/ 58738 w 49"/>
                <a:gd name="T17" fmla="*/ 5670 h 14"/>
                <a:gd name="T18" fmla="*/ 46751 w 49"/>
                <a:gd name="T19" fmla="*/ 2268 h 14"/>
                <a:gd name="T20" fmla="*/ 34763 w 49"/>
                <a:gd name="T21" fmla="*/ 5670 h 14"/>
                <a:gd name="T22" fmla="*/ 26372 w 49"/>
                <a:gd name="T23" fmla="*/ 5670 h 14"/>
                <a:gd name="T24" fmla="*/ 14385 w 49"/>
                <a:gd name="T25" fmla="*/ 2268 h 14"/>
                <a:gd name="T26" fmla="*/ 5994 w 49"/>
                <a:gd name="T27" fmla="*/ 0 h 14"/>
                <a:gd name="T28" fmla="*/ 0 w 49"/>
                <a:gd name="T29" fmla="*/ 2268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"/>
                <a:gd name="T46" fmla="*/ 0 h 14"/>
                <a:gd name="T47" fmla="*/ 49 w 49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" h="14">
                  <a:moveTo>
                    <a:pt x="0" y="2"/>
                  </a:moveTo>
                  <a:lnTo>
                    <a:pt x="0" y="9"/>
                  </a:lnTo>
                  <a:lnTo>
                    <a:pt x="7" y="9"/>
                  </a:lnTo>
                  <a:lnTo>
                    <a:pt x="19" y="12"/>
                  </a:lnTo>
                  <a:lnTo>
                    <a:pt x="32" y="14"/>
                  </a:lnTo>
                  <a:lnTo>
                    <a:pt x="36" y="12"/>
                  </a:lnTo>
                  <a:lnTo>
                    <a:pt x="46" y="9"/>
                  </a:lnTo>
                  <a:lnTo>
                    <a:pt x="49" y="9"/>
                  </a:lnTo>
                  <a:lnTo>
                    <a:pt x="49" y="5"/>
                  </a:lnTo>
                  <a:lnTo>
                    <a:pt x="39" y="2"/>
                  </a:lnTo>
                  <a:lnTo>
                    <a:pt x="29" y="5"/>
                  </a:lnTo>
                  <a:lnTo>
                    <a:pt x="22" y="5"/>
                  </a:lnTo>
                  <a:lnTo>
                    <a:pt x="12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1" name="Freeform 12"/>
            <p:cNvSpPr>
              <a:spLocks/>
            </p:cNvSpPr>
            <p:nvPr userDrawn="1"/>
          </p:nvSpPr>
          <p:spPr bwMode="auto">
            <a:xfrm>
              <a:off x="5559957" y="3528828"/>
              <a:ext cx="369018" cy="228353"/>
            </a:xfrm>
            <a:custGeom>
              <a:avLst/>
              <a:gdLst>
                <a:gd name="T0" fmla="*/ 35837 w 101"/>
                <a:gd name="T1" fmla="*/ 58291 h 64"/>
                <a:gd name="T2" fmla="*/ 32253 w 101"/>
                <a:gd name="T3" fmla="*/ 50130 h 64"/>
                <a:gd name="T4" fmla="*/ 0 w 101"/>
                <a:gd name="T5" fmla="*/ 27979 h 64"/>
                <a:gd name="T6" fmla="*/ 11946 w 101"/>
                <a:gd name="T7" fmla="*/ 22150 h 64"/>
                <a:gd name="T8" fmla="*/ 20307 w 101"/>
                <a:gd name="T9" fmla="*/ 13990 h 64"/>
                <a:gd name="T10" fmla="*/ 26280 w 101"/>
                <a:gd name="T11" fmla="*/ 0 h 64"/>
                <a:gd name="T12" fmla="*/ 40615 w 101"/>
                <a:gd name="T13" fmla="*/ 0 h 64"/>
                <a:gd name="T14" fmla="*/ 52560 w 101"/>
                <a:gd name="T15" fmla="*/ 5829 h 64"/>
                <a:gd name="T16" fmla="*/ 66895 w 101"/>
                <a:gd name="T17" fmla="*/ 11658 h 64"/>
                <a:gd name="T18" fmla="*/ 76451 w 101"/>
                <a:gd name="T19" fmla="*/ 5829 h 64"/>
                <a:gd name="T20" fmla="*/ 84813 w 101"/>
                <a:gd name="T21" fmla="*/ 2332 h 64"/>
                <a:gd name="T22" fmla="*/ 94370 w 101"/>
                <a:gd name="T23" fmla="*/ 11658 h 64"/>
                <a:gd name="T24" fmla="*/ 94370 w 101"/>
                <a:gd name="T25" fmla="*/ 19819 h 64"/>
                <a:gd name="T26" fmla="*/ 94370 w 101"/>
                <a:gd name="T27" fmla="*/ 27979 h 64"/>
                <a:gd name="T28" fmla="*/ 102732 w 101"/>
                <a:gd name="T29" fmla="*/ 33809 h 64"/>
                <a:gd name="T30" fmla="*/ 108704 w 101"/>
                <a:gd name="T31" fmla="*/ 33809 h 64"/>
                <a:gd name="T32" fmla="*/ 114677 w 101"/>
                <a:gd name="T33" fmla="*/ 33809 h 64"/>
                <a:gd name="T34" fmla="*/ 120650 w 101"/>
                <a:gd name="T35" fmla="*/ 38472 h 64"/>
                <a:gd name="T36" fmla="*/ 120650 w 101"/>
                <a:gd name="T37" fmla="*/ 55959 h 64"/>
                <a:gd name="T38" fmla="*/ 114677 w 101"/>
                <a:gd name="T39" fmla="*/ 60622 h 64"/>
                <a:gd name="T40" fmla="*/ 70479 w 101"/>
                <a:gd name="T41" fmla="*/ 74612 h 64"/>
                <a:gd name="T42" fmla="*/ 66895 w 101"/>
                <a:gd name="T43" fmla="*/ 74612 h 64"/>
                <a:gd name="T44" fmla="*/ 46588 w 101"/>
                <a:gd name="T45" fmla="*/ 72280 h 64"/>
                <a:gd name="T46" fmla="*/ 44199 w 101"/>
                <a:gd name="T47" fmla="*/ 69949 h 64"/>
                <a:gd name="T48" fmla="*/ 35837 w 101"/>
                <a:gd name="T49" fmla="*/ 58291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64"/>
                <a:gd name="T77" fmla="*/ 101 w 101"/>
                <a:gd name="T78" fmla="*/ 64 h 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64">
                  <a:moveTo>
                    <a:pt x="30" y="50"/>
                  </a:moveTo>
                  <a:lnTo>
                    <a:pt x="27" y="43"/>
                  </a:lnTo>
                  <a:lnTo>
                    <a:pt x="0" y="24"/>
                  </a:lnTo>
                  <a:lnTo>
                    <a:pt x="10" y="19"/>
                  </a:lnTo>
                  <a:lnTo>
                    <a:pt x="17" y="12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5"/>
                  </a:lnTo>
                  <a:lnTo>
                    <a:pt x="56" y="10"/>
                  </a:lnTo>
                  <a:lnTo>
                    <a:pt x="64" y="5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7"/>
                  </a:lnTo>
                  <a:lnTo>
                    <a:pt x="79" y="24"/>
                  </a:lnTo>
                  <a:lnTo>
                    <a:pt x="86" y="29"/>
                  </a:lnTo>
                  <a:lnTo>
                    <a:pt x="91" y="29"/>
                  </a:lnTo>
                  <a:lnTo>
                    <a:pt x="96" y="29"/>
                  </a:lnTo>
                  <a:lnTo>
                    <a:pt x="101" y="33"/>
                  </a:lnTo>
                  <a:lnTo>
                    <a:pt x="101" y="48"/>
                  </a:lnTo>
                  <a:lnTo>
                    <a:pt x="96" y="52"/>
                  </a:lnTo>
                  <a:lnTo>
                    <a:pt x="59" y="64"/>
                  </a:lnTo>
                  <a:lnTo>
                    <a:pt x="56" y="64"/>
                  </a:lnTo>
                  <a:lnTo>
                    <a:pt x="39" y="62"/>
                  </a:lnTo>
                  <a:lnTo>
                    <a:pt x="37" y="60"/>
                  </a:lnTo>
                  <a:lnTo>
                    <a:pt x="30" y="5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2" name="Freeform 13"/>
            <p:cNvSpPr>
              <a:spLocks/>
            </p:cNvSpPr>
            <p:nvPr userDrawn="1"/>
          </p:nvSpPr>
          <p:spPr bwMode="auto">
            <a:xfrm>
              <a:off x="5487126" y="3426796"/>
              <a:ext cx="155376" cy="189487"/>
            </a:xfrm>
            <a:custGeom>
              <a:avLst/>
              <a:gdLst>
                <a:gd name="T0" fmla="*/ 0 w 41"/>
                <a:gd name="T1" fmla="*/ 25700 h 53"/>
                <a:gd name="T2" fmla="*/ 0 w 41"/>
                <a:gd name="T3" fmla="*/ 17523 h 53"/>
                <a:gd name="T4" fmla="*/ 2478 w 41"/>
                <a:gd name="T5" fmla="*/ 11682 h 53"/>
                <a:gd name="T6" fmla="*/ 11151 w 41"/>
                <a:gd name="T7" fmla="*/ 3505 h 53"/>
                <a:gd name="T8" fmla="*/ 27259 w 41"/>
                <a:gd name="T9" fmla="*/ 0 h 53"/>
                <a:gd name="T10" fmla="*/ 35932 w 41"/>
                <a:gd name="T11" fmla="*/ 3505 h 53"/>
                <a:gd name="T12" fmla="*/ 44605 w 41"/>
                <a:gd name="T13" fmla="*/ 5841 h 53"/>
                <a:gd name="T14" fmla="*/ 50800 w 41"/>
                <a:gd name="T15" fmla="*/ 17523 h 53"/>
                <a:gd name="T16" fmla="*/ 50800 w 41"/>
                <a:gd name="T17" fmla="*/ 33877 h 53"/>
                <a:gd name="T18" fmla="*/ 44605 w 41"/>
                <a:gd name="T19" fmla="*/ 47895 h 53"/>
                <a:gd name="T20" fmla="*/ 42127 w 41"/>
                <a:gd name="T21" fmla="*/ 50231 h 53"/>
                <a:gd name="T22" fmla="*/ 27259 w 41"/>
                <a:gd name="T23" fmla="*/ 61913 h 53"/>
                <a:gd name="T24" fmla="*/ 21063 w 41"/>
                <a:gd name="T25" fmla="*/ 58408 h 53"/>
                <a:gd name="T26" fmla="*/ 14868 w 41"/>
                <a:gd name="T27" fmla="*/ 56072 h 53"/>
                <a:gd name="T28" fmla="*/ 11151 w 41"/>
                <a:gd name="T29" fmla="*/ 50231 h 53"/>
                <a:gd name="T30" fmla="*/ 0 w 41"/>
                <a:gd name="T31" fmla="*/ 25700 h 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53"/>
                <a:gd name="T50" fmla="*/ 41 w 41"/>
                <a:gd name="T51" fmla="*/ 53 h 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53">
                  <a:moveTo>
                    <a:pt x="0" y="22"/>
                  </a:moveTo>
                  <a:lnTo>
                    <a:pt x="0" y="15"/>
                  </a:lnTo>
                  <a:lnTo>
                    <a:pt x="2" y="10"/>
                  </a:lnTo>
                  <a:lnTo>
                    <a:pt x="9" y="3"/>
                  </a:lnTo>
                  <a:lnTo>
                    <a:pt x="22" y="0"/>
                  </a:lnTo>
                  <a:lnTo>
                    <a:pt x="29" y="3"/>
                  </a:lnTo>
                  <a:lnTo>
                    <a:pt x="36" y="5"/>
                  </a:lnTo>
                  <a:lnTo>
                    <a:pt x="41" y="15"/>
                  </a:lnTo>
                  <a:lnTo>
                    <a:pt x="41" y="29"/>
                  </a:lnTo>
                  <a:lnTo>
                    <a:pt x="36" y="41"/>
                  </a:lnTo>
                  <a:lnTo>
                    <a:pt x="34" y="43"/>
                  </a:lnTo>
                  <a:lnTo>
                    <a:pt x="22" y="53"/>
                  </a:lnTo>
                  <a:lnTo>
                    <a:pt x="17" y="50"/>
                  </a:lnTo>
                  <a:lnTo>
                    <a:pt x="12" y="48"/>
                  </a:lnTo>
                  <a:lnTo>
                    <a:pt x="9" y="43"/>
                  </a:lnTo>
                  <a:lnTo>
                    <a:pt x="0" y="2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3" name="Freeform 14"/>
            <p:cNvSpPr>
              <a:spLocks/>
            </p:cNvSpPr>
            <p:nvPr userDrawn="1"/>
          </p:nvSpPr>
          <p:spPr bwMode="auto">
            <a:xfrm>
              <a:off x="5351172" y="3271321"/>
              <a:ext cx="422428" cy="296376"/>
            </a:xfrm>
            <a:custGeom>
              <a:avLst/>
              <a:gdLst>
                <a:gd name="T0" fmla="*/ 25970 w 117"/>
                <a:gd name="T1" fmla="*/ 56686 h 82"/>
                <a:gd name="T2" fmla="*/ 0 w 117"/>
                <a:gd name="T3" fmla="*/ 36609 h 82"/>
                <a:gd name="T4" fmla="*/ 25970 w 117"/>
                <a:gd name="T5" fmla="*/ 28343 h 82"/>
                <a:gd name="T6" fmla="*/ 28331 w 117"/>
                <a:gd name="T7" fmla="*/ 28343 h 82"/>
                <a:gd name="T8" fmla="*/ 30692 w 117"/>
                <a:gd name="T9" fmla="*/ 20076 h 82"/>
                <a:gd name="T10" fmla="*/ 30692 w 117"/>
                <a:gd name="T11" fmla="*/ 0 h 82"/>
                <a:gd name="T12" fmla="*/ 40135 w 117"/>
                <a:gd name="T13" fmla="*/ 0 h 82"/>
                <a:gd name="T14" fmla="*/ 51940 w 117"/>
                <a:gd name="T15" fmla="*/ 3543 h 82"/>
                <a:gd name="T16" fmla="*/ 51940 w 117"/>
                <a:gd name="T17" fmla="*/ 9448 h 82"/>
                <a:gd name="T18" fmla="*/ 60203 w 117"/>
                <a:gd name="T19" fmla="*/ 9448 h 82"/>
                <a:gd name="T20" fmla="*/ 66105 w 117"/>
                <a:gd name="T21" fmla="*/ 11810 h 82"/>
                <a:gd name="T22" fmla="*/ 80270 w 117"/>
                <a:gd name="T23" fmla="*/ 17714 h 82"/>
                <a:gd name="T24" fmla="*/ 88533 w 117"/>
                <a:gd name="T25" fmla="*/ 14171 h 82"/>
                <a:gd name="T26" fmla="*/ 92075 w 117"/>
                <a:gd name="T27" fmla="*/ 11810 h 82"/>
                <a:gd name="T28" fmla="*/ 92075 w 117"/>
                <a:gd name="T29" fmla="*/ 9448 h 82"/>
                <a:gd name="T30" fmla="*/ 97977 w 117"/>
                <a:gd name="T31" fmla="*/ 5905 h 82"/>
                <a:gd name="T32" fmla="*/ 103879 w 117"/>
                <a:gd name="T33" fmla="*/ 5905 h 82"/>
                <a:gd name="T34" fmla="*/ 108601 w 117"/>
                <a:gd name="T35" fmla="*/ 11810 h 82"/>
                <a:gd name="T36" fmla="*/ 112142 w 117"/>
                <a:gd name="T37" fmla="*/ 23619 h 82"/>
                <a:gd name="T38" fmla="*/ 114503 w 117"/>
                <a:gd name="T39" fmla="*/ 31886 h 82"/>
                <a:gd name="T40" fmla="*/ 123947 w 117"/>
                <a:gd name="T41" fmla="*/ 36609 h 82"/>
                <a:gd name="T42" fmla="*/ 123947 w 117"/>
                <a:gd name="T43" fmla="*/ 42514 h 82"/>
                <a:gd name="T44" fmla="*/ 129849 w 117"/>
                <a:gd name="T45" fmla="*/ 60229 h 82"/>
                <a:gd name="T46" fmla="*/ 138112 w 117"/>
                <a:gd name="T47" fmla="*/ 85028 h 82"/>
                <a:gd name="T48" fmla="*/ 138112 w 117"/>
                <a:gd name="T49" fmla="*/ 93295 h 82"/>
                <a:gd name="T50" fmla="*/ 134571 w 117"/>
                <a:gd name="T51" fmla="*/ 96838 h 82"/>
                <a:gd name="T52" fmla="*/ 123947 w 117"/>
                <a:gd name="T53" fmla="*/ 93295 h 82"/>
                <a:gd name="T54" fmla="*/ 108601 w 117"/>
                <a:gd name="T55" fmla="*/ 85028 h 82"/>
                <a:gd name="T56" fmla="*/ 94436 w 117"/>
                <a:gd name="T57" fmla="*/ 85028 h 82"/>
                <a:gd name="T58" fmla="*/ 94436 w 117"/>
                <a:gd name="T59" fmla="*/ 68495 h 82"/>
                <a:gd name="T60" fmla="*/ 88533 w 117"/>
                <a:gd name="T61" fmla="*/ 56686 h 82"/>
                <a:gd name="T62" fmla="*/ 72007 w 117"/>
                <a:gd name="T63" fmla="*/ 50781 h 82"/>
                <a:gd name="T64" fmla="*/ 56661 w 117"/>
                <a:gd name="T65" fmla="*/ 54324 h 82"/>
                <a:gd name="T66" fmla="*/ 48398 w 117"/>
                <a:gd name="T67" fmla="*/ 60229 h 82"/>
                <a:gd name="T68" fmla="*/ 42496 w 117"/>
                <a:gd name="T69" fmla="*/ 73219 h 82"/>
                <a:gd name="T70" fmla="*/ 25970 w 117"/>
                <a:gd name="T71" fmla="*/ 56686 h 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7"/>
                <a:gd name="T109" fmla="*/ 0 h 82"/>
                <a:gd name="T110" fmla="*/ 117 w 117"/>
                <a:gd name="T111" fmla="*/ 82 h 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7" h="82">
                  <a:moveTo>
                    <a:pt x="22" y="48"/>
                  </a:moveTo>
                  <a:lnTo>
                    <a:pt x="0" y="31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6" y="17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4" y="3"/>
                  </a:lnTo>
                  <a:lnTo>
                    <a:pt x="44" y="8"/>
                  </a:lnTo>
                  <a:lnTo>
                    <a:pt x="51" y="8"/>
                  </a:lnTo>
                  <a:lnTo>
                    <a:pt x="56" y="10"/>
                  </a:lnTo>
                  <a:lnTo>
                    <a:pt x="68" y="15"/>
                  </a:lnTo>
                  <a:lnTo>
                    <a:pt x="75" y="12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83" y="5"/>
                  </a:lnTo>
                  <a:lnTo>
                    <a:pt x="88" y="5"/>
                  </a:lnTo>
                  <a:lnTo>
                    <a:pt x="92" y="10"/>
                  </a:lnTo>
                  <a:lnTo>
                    <a:pt x="95" y="20"/>
                  </a:lnTo>
                  <a:lnTo>
                    <a:pt x="97" y="27"/>
                  </a:lnTo>
                  <a:lnTo>
                    <a:pt x="105" y="31"/>
                  </a:lnTo>
                  <a:lnTo>
                    <a:pt x="105" y="36"/>
                  </a:lnTo>
                  <a:lnTo>
                    <a:pt x="110" y="51"/>
                  </a:lnTo>
                  <a:lnTo>
                    <a:pt x="117" y="72"/>
                  </a:lnTo>
                  <a:lnTo>
                    <a:pt x="117" y="79"/>
                  </a:lnTo>
                  <a:lnTo>
                    <a:pt x="114" y="82"/>
                  </a:lnTo>
                  <a:lnTo>
                    <a:pt x="105" y="79"/>
                  </a:lnTo>
                  <a:lnTo>
                    <a:pt x="92" y="72"/>
                  </a:lnTo>
                  <a:lnTo>
                    <a:pt x="80" y="72"/>
                  </a:lnTo>
                  <a:lnTo>
                    <a:pt x="80" y="58"/>
                  </a:lnTo>
                  <a:lnTo>
                    <a:pt x="75" y="48"/>
                  </a:lnTo>
                  <a:lnTo>
                    <a:pt x="61" y="43"/>
                  </a:lnTo>
                  <a:lnTo>
                    <a:pt x="48" y="46"/>
                  </a:lnTo>
                  <a:lnTo>
                    <a:pt x="41" y="51"/>
                  </a:lnTo>
                  <a:lnTo>
                    <a:pt x="36" y="62"/>
                  </a:lnTo>
                  <a:lnTo>
                    <a:pt x="22" y="4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" name="Freeform 15"/>
            <p:cNvSpPr>
              <a:spLocks/>
            </p:cNvSpPr>
            <p:nvPr userDrawn="1"/>
          </p:nvSpPr>
          <p:spPr bwMode="auto">
            <a:xfrm>
              <a:off x="5729901" y="3358776"/>
              <a:ext cx="364162" cy="374114"/>
            </a:xfrm>
            <a:custGeom>
              <a:avLst/>
              <a:gdLst>
                <a:gd name="T0" fmla="*/ 58340 w 100"/>
                <a:gd name="T1" fmla="*/ 116417 h 105"/>
                <a:gd name="T2" fmla="*/ 64293 w 100"/>
                <a:gd name="T3" fmla="*/ 108268 h 105"/>
                <a:gd name="T4" fmla="*/ 64293 w 100"/>
                <a:gd name="T5" fmla="*/ 103611 h 105"/>
                <a:gd name="T6" fmla="*/ 60722 w 100"/>
                <a:gd name="T7" fmla="*/ 94298 h 105"/>
                <a:gd name="T8" fmla="*/ 58340 w 100"/>
                <a:gd name="T9" fmla="*/ 89641 h 105"/>
                <a:gd name="T10" fmla="*/ 46434 w 100"/>
                <a:gd name="T11" fmla="*/ 89641 h 105"/>
                <a:gd name="T12" fmla="*/ 40481 w 100"/>
                <a:gd name="T13" fmla="*/ 83820 h 105"/>
                <a:gd name="T14" fmla="*/ 38100 w 100"/>
                <a:gd name="T15" fmla="*/ 77999 h 105"/>
                <a:gd name="T16" fmla="*/ 38100 w 100"/>
                <a:gd name="T17" fmla="*/ 67522 h 105"/>
                <a:gd name="T18" fmla="*/ 32147 w 100"/>
                <a:gd name="T19" fmla="*/ 61701 h 105"/>
                <a:gd name="T20" fmla="*/ 26194 w 100"/>
                <a:gd name="T21" fmla="*/ 58209 h 105"/>
                <a:gd name="T22" fmla="*/ 14287 w 100"/>
                <a:gd name="T23" fmla="*/ 64029 h 105"/>
                <a:gd name="T24" fmla="*/ 14287 w 100"/>
                <a:gd name="T25" fmla="*/ 50059 h 105"/>
                <a:gd name="T26" fmla="*/ 5953 w 100"/>
                <a:gd name="T27" fmla="*/ 33761 h 105"/>
                <a:gd name="T28" fmla="*/ 2381 w 100"/>
                <a:gd name="T29" fmla="*/ 19791 h 105"/>
                <a:gd name="T30" fmla="*/ 0 w 100"/>
                <a:gd name="T31" fmla="*/ 8149 h 105"/>
                <a:gd name="T32" fmla="*/ 10716 w 100"/>
                <a:gd name="T33" fmla="*/ 11642 h 105"/>
                <a:gd name="T34" fmla="*/ 28575 w 100"/>
                <a:gd name="T35" fmla="*/ 5821 h 105"/>
                <a:gd name="T36" fmla="*/ 32147 w 100"/>
                <a:gd name="T37" fmla="*/ 3493 h 105"/>
                <a:gd name="T38" fmla="*/ 38100 w 100"/>
                <a:gd name="T39" fmla="*/ 0 h 105"/>
                <a:gd name="T40" fmla="*/ 40481 w 100"/>
                <a:gd name="T41" fmla="*/ 5821 h 105"/>
                <a:gd name="T42" fmla="*/ 46434 w 100"/>
                <a:gd name="T43" fmla="*/ 8149 h 105"/>
                <a:gd name="T44" fmla="*/ 48815 w 100"/>
                <a:gd name="T45" fmla="*/ 8149 h 105"/>
                <a:gd name="T46" fmla="*/ 52387 w 100"/>
                <a:gd name="T47" fmla="*/ 5821 h 105"/>
                <a:gd name="T48" fmla="*/ 58340 w 100"/>
                <a:gd name="T49" fmla="*/ 3493 h 105"/>
                <a:gd name="T50" fmla="*/ 72628 w 100"/>
                <a:gd name="T51" fmla="*/ 3493 h 105"/>
                <a:gd name="T52" fmla="*/ 84534 w 100"/>
                <a:gd name="T53" fmla="*/ 3493 h 105"/>
                <a:gd name="T54" fmla="*/ 95250 w 100"/>
                <a:gd name="T55" fmla="*/ 0 h 105"/>
                <a:gd name="T56" fmla="*/ 104775 w 100"/>
                <a:gd name="T57" fmla="*/ 3493 h 105"/>
                <a:gd name="T58" fmla="*/ 107156 w 100"/>
                <a:gd name="T59" fmla="*/ 11642 h 105"/>
                <a:gd name="T60" fmla="*/ 113109 w 100"/>
                <a:gd name="T61" fmla="*/ 27940 h 105"/>
                <a:gd name="T62" fmla="*/ 116681 w 100"/>
                <a:gd name="T63" fmla="*/ 44239 h 105"/>
                <a:gd name="T64" fmla="*/ 113109 w 100"/>
                <a:gd name="T65" fmla="*/ 58209 h 105"/>
                <a:gd name="T66" fmla="*/ 110728 w 100"/>
                <a:gd name="T67" fmla="*/ 77999 h 105"/>
                <a:gd name="T68" fmla="*/ 107156 w 100"/>
                <a:gd name="T69" fmla="*/ 91970 h 105"/>
                <a:gd name="T70" fmla="*/ 110728 w 100"/>
                <a:gd name="T71" fmla="*/ 105940 h 105"/>
                <a:gd name="T72" fmla="*/ 119062 w 100"/>
                <a:gd name="T73" fmla="*/ 122238 h 105"/>
                <a:gd name="T74" fmla="*/ 92868 w 100"/>
                <a:gd name="T75" fmla="*/ 111760 h 105"/>
                <a:gd name="T76" fmla="*/ 58340 w 100"/>
                <a:gd name="T77" fmla="*/ 116417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"/>
                <a:gd name="T118" fmla="*/ 0 h 105"/>
                <a:gd name="T119" fmla="*/ 100 w 100"/>
                <a:gd name="T120" fmla="*/ 105 h 10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" h="105">
                  <a:moveTo>
                    <a:pt x="49" y="100"/>
                  </a:moveTo>
                  <a:lnTo>
                    <a:pt x="54" y="93"/>
                  </a:lnTo>
                  <a:lnTo>
                    <a:pt x="54" y="89"/>
                  </a:lnTo>
                  <a:lnTo>
                    <a:pt x="51" y="81"/>
                  </a:lnTo>
                  <a:lnTo>
                    <a:pt x="49" y="77"/>
                  </a:lnTo>
                  <a:lnTo>
                    <a:pt x="39" y="77"/>
                  </a:lnTo>
                  <a:lnTo>
                    <a:pt x="34" y="72"/>
                  </a:lnTo>
                  <a:lnTo>
                    <a:pt x="32" y="67"/>
                  </a:lnTo>
                  <a:lnTo>
                    <a:pt x="32" y="58"/>
                  </a:lnTo>
                  <a:lnTo>
                    <a:pt x="27" y="53"/>
                  </a:lnTo>
                  <a:lnTo>
                    <a:pt x="22" y="50"/>
                  </a:lnTo>
                  <a:lnTo>
                    <a:pt x="12" y="55"/>
                  </a:lnTo>
                  <a:lnTo>
                    <a:pt x="12" y="43"/>
                  </a:lnTo>
                  <a:lnTo>
                    <a:pt x="5" y="29"/>
                  </a:lnTo>
                  <a:lnTo>
                    <a:pt x="2" y="17"/>
                  </a:lnTo>
                  <a:lnTo>
                    <a:pt x="0" y="7"/>
                  </a:lnTo>
                  <a:lnTo>
                    <a:pt x="9" y="10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34" y="5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4" y="5"/>
                  </a:lnTo>
                  <a:lnTo>
                    <a:pt x="49" y="3"/>
                  </a:lnTo>
                  <a:lnTo>
                    <a:pt x="61" y="3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8" y="3"/>
                  </a:lnTo>
                  <a:lnTo>
                    <a:pt x="90" y="10"/>
                  </a:lnTo>
                  <a:lnTo>
                    <a:pt x="95" y="24"/>
                  </a:lnTo>
                  <a:lnTo>
                    <a:pt x="98" y="38"/>
                  </a:lnTo>
                  <a:lnTo>
                    <a:pt x="95" y="50"/>
                  </a:lnTo>
                  <a:lnTo>
                    <a:pt x="93" y="67"/>
                  </a:lnTo>
                  <a:lnTo>
                    <a:pt x="90" y="79"/>
                  </a:lnTo>
                  <a:lnTo>
                    <a:pt x="93" y="91"/>
                  </a:lnTo>
                  <a:lnTo>
                    <a:pt x="100" y="105"/>
                  </a:lnTo>
                  <a:lnTo>
                    <a:pt x="78" y="96"/>
                  </a:lnTo>
                  <a:lnTo>
                    <a:pt x="49" y="1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5" name="Freeform 16"/>
            <p:cNvSpPr>
              <a:spLocks/>
            </p:cNvSpPr>
            <p:nvPr userDrawn="1"/>
          </p:nvSpPr>
          <p:spPr bwMode="auto">
            <a:xfrm>
              <a:off x="5890131" y="3208160"/>
              <a:ext cx="320463" cy="170049"/>
            </a:xfrm>
            <a:custGeom>
              <a:avLst/>
              <a:gdLst>
                <a:gd name="T0" fmla="*/ 40481 w 88"/>
                <a:gd name="T1" fmla="*/ 11575 h 48"/>
                <a:gd name="T2" fmla="*/ 28575 w 88"/>
                <a:gd name="T3" fmla="*/ 13891 h 48"/>
                <a:gd name="T4" fmla="*/ 16669 w 88"/>
                <a:gd name="T5" fmla="*/ 19678 h 48"/>
                <a:gd name="T6" fmla="*/ 5953 w 88"/>
                <a:gd name="T7" fmla="*/ 33569 h 48"/>
                <a:gd name="T8" fmla="*/ 0 w 88"/>
                <a:gd name="T9" fmla="*/ 55562 h 48"/>
                <a:gd name="T10" fmla="*/ 5953 w 88"/>
                <a:gd name="T11" fmla="*/ 53247 h 48"/>
                <a:gd name="T12" fmla="*/ 22622 w 88"/>
                <a:gd name="T13" fmla="*/ 53247 h 48"/>
                <a:gd name="T14" fmla="*/ 40481 w 88"/>
                <a:gd name="T15" fmla="*/ 53247 h 48"/>
                <a:gd name="T16" fmla="*/ 42863 w 88"/>
                <a:gd name="T17" fmla="*/ 49774 h 48"/>
                <a:gd name="T18" fmla="*/ 52388 w 88"/>
                <a:gd name="T19" fmla="*/ 53247 h 48"/>
                <a:gd name="T20" fmla="*/ 52388 w 88"/>
                <a:gd name="T21" fmla="*/ 49774 h 48"/>
                <a:gd name="T22" fmla="*/ 54769 w 88"/>
                <a:gd name="T23" fmla="*/ 45144 h 48"/>
                <a:gd name="T24" fmla="*/ 60722 w 88"/>
                <a:gd name="T25" fmla="*/ 33569 h 48"/>
                <a:gd name="T26" fmla="*/ 64294 w 88"/>
                <a:gd name="T27" fmla="*/ 31254 h 48"/>
                <a:gd name="T28" fmla="*/ 72628 w 88"/>
                <a:gd name="T29" fmla="*/ 31254 h 48"/>
                <a:gd name="T30" fmla="*/ 86916 w 88"/>
                <a:gd name="T31" fmla="*/ 31254 h 48"/>
                <a:gd name="T32" fmla="*/ 95250 w 88"/>
                <a:gd name="T33" fmla="*/ 31254 h 48"/>
                <a:gd name="T34" fmla="*/ 104775 w 88"/>
                <a:gd name="T35" fmla="*/ 31254 h 48"/>
                <a:gd name="T36" fmla="*/ 104775 w 88"/>
                <a:gd name="T37" fmla="*/ 25466 h 48"/>
                <a:gd name="T38" fmla="*/ 104775 w 88"/>
                <a:gd name="T39" fmla="*/ 21993 h 48"/>
                <a:gd name="T40" fmla="*/ 101203 w 88"/>
                <a:gd name="T41" fmla="*/ 21993 h 48"/>
                <a:gd name="T42" fmla="*/ 92869 w 88"/>
                <a:gd name="T43" fmla="*/ 19678 h 48"/>
                <a:gd name="T44" fmla="*/ 90488 w 88"/>
                <a:gd name="T45" fmla="*/ 11575 h 48"/>
                <a:gd name="T46" fmla="*/ 84534 w 88"/>
                <a:gd name="T47" fmla="*/ 0 h 48"/>
                <a:gd name="T48" fmla="*/ 52388 w 88"/>
                <a:gd name="T49" fmla="*/ 11575 h 48"/>
                <a:gd name="T50" fmla="*/ 40481 w 88"/>
                <a:gd name="T51" fmla="*/ 11575 h 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48"/>
                <a:gd name="T80" fmla="*/ 88 w 88"/>
                <a:gd name="T81" fmla="*/ 48 h 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48">
                  <a:moveTo>
                    <a:pt x="34" y="10"/>
                  </a:moveTo>
                  <a:lnTo>
                    <a:pt x="24" y="12"/>
                  </a:lnTo>
                  <a:lnTo>
                    <a:pt x="14" y="17"/>
                  </a:lnTo>
                  <a:lnTo>
                    <a:pt x="5" y="29"/>
                  </a:lnTo>
                  <a:lnTo>
                    <a:pt x="0" y="48"/>
                  </a:lnTo>
                  <a:lnTo>
                    <a:pt x="5" y="46"/>
                  </a:lnTo>
                  <a:lnTo>
                    <a:pt x="19" y="46"/>
                  </a:lnTo>
                  <a:lnTo>
                    <a:pt x="34" y="46"/>
                  </a:lnTo>
                  <a:lnTo>
                    <a:pt x="36" y="43"/>
                  </a:lnTo>
                  <a:lnTo>
                    <a:pt x="44" y="46"/>
                  </a:lnTo>
                  <a:lnTo>
                    <a:pt x="44" y="43"/>
                  </a:lnTo>
                  <a:lnTo>
                    <a:pt x="46" y="39"/>
                  </a:lnTo>
                  <a:lnTo>
                    <a:pt x="51" y="29"/>
                  </a:lnTo>
                  <a:lnTo>
                    <a:pt x="54" y="27"/>
                  </a:lnTo>
                  <a:lnTo>
                    <a:pt x="61" y="27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8" y="27"/>
                  </a:lnTo>
                  <a:lnTo>
                    <a:pt x="88" y="22"/>
                  </a:lnTo>
                  <a:lnTo>
                    <a:pt x="88" y="19"/>
                  </a:lnTo>
                  <a:lnTo>
                    <a:pt x="85" y="19"/>
                  </a:lnTo>
                  <a:lnTo>
                    <a:pt x="78" y="17"/>
                  </a:lnTo>
                  <a:lnTo>
                    <a:pt x="76" y="10"/>
                  </a:lnTo>
                  <a:lnTo>
                    <a:pt x="71" y="0"/>
                  </a:lnTo>
                  <a:lnTo>
                    <a:pt x="44" y="10"/>
                  </a:lnTo>
                  <a:lnTo>
                    <a:pt x="34" y="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6" name="Freeform 17"/>
            <p:cNvSpPr>
              <a:spLocks/>
            </p:cNvSpPr>
            <p:nvPr userDrawn="1"/>
          </p:nvSpPr>
          <p:spPr bwMode="auto">
            <a:xfrm>
              <a:off x="6050364" y="3300473"/>
              <a:ext cx="140808" cy="442134"/>
            </a:xfrm>
            <a:custGeom>
              <a:avLst/>
              <a:gdLst>
                <a:gd name="T0" fmla="*/ 20067 w 39"/>
                <a:gd name="T1" fmla="*/ 0 h 124"/>
                <a:gd name="T2" fmla="*/ 14165 w 39"/>
                <a:gd name="T3" fmla="*/ 0 h 124"/>
                <a:gd name="T4" fmla="*/ 5902 w 39"/>
                <a:gd name="T5" fmla="*/ 8155 h 124"/>
                <a:gd name="T6" fmla="*/ 2361 w 39"/>
                <a:gd name="T7" fmla="*/ 13980 h 124"/>
                <a:gd name="T8" fmla="*/ 0 w 39"/>
                <a:gd name="T9" fmla="*/ 16310 h 124"/>
                <a:gd name="T10" fmla="*/ 2361 w 39"/>
                <a:gd name="T11" fmla="*/ 24466 h 124"/>
                <a:gd name="T12" fmla="*/ 8263 w 39"/>
                <a:gd name="T13" fmla="*/ 46601 h 124"/>
                <a:gd name="T14" fmla="*/ 11804 w 39"/>
                <a:gd name="T15" fmla="*/ 58251 h 124"/>
                <a:gd name="T16" fmla="*/ 8263 w 39"/>
                <a:gd name="T17" fmla="*/ 76892 h 124"/>
                <a:gd name="T18" fmla="*/ 5902 w 39"/>
                <a:gd name="T19" fmla="*/ 88542 h 124"/>
                <a:gd name="T20" fmla="*/ 2361 w 39"/>
                <a:gd name="T21" fmla="*/ 116502 h 124"/>
                <a:gd name="T22" fmla="*/ 14165 w 39"/>
                <a:gd name="T23" fmla="*/ 140968 h 124"/>
                <a:gd name="T24" fmla="*/ 40135 w 39"/>
                <a:gd name="T25" fmla="*/ 144463 h 124"/>
                <a:gd name="T26" fmla="*/ 46037 w 39"/>
                <a:gd name="T27" fmla="*/ 99027 h 124"/>
                <a:gd name="T28" fmla="*/ 42496 w 39"/>
                <a:gd name="T29" fmla="*/ 46601 h 124"/>
                <a:gd name="T30" fmla="*/ 34233 w 39"/>
                <a:gd name="T31" fmla="*/ 8155 h 124"/>
                <a:gd name="T32" fmla="*/ 28330 w 39"/>
                <a:gd name="T33" fmla="*/ 0 h 124"/>
                <a:gd name="T34" fmla="*/ 20067 w 39"/>
                <a:gd name="T35" fmla="*/ 0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4"/>
                <a:gd name="T56" fmla="*/ 39 w 39"/>
                <a:gd name="T57" fmla="*/ 124 h 1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4">
                  <a:moveTo>
                    <a:pt x="17" y="0"/>
                  </a:moveTo>
                  <a:lnTo>
                    <a:pt x="12" y="0"/>
                  </a:lnTo>
                  <a:lnTo>
                    <a:pt x="5" y="7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7" y="40"/>
                  </a:lnTo>
                  <a:lnTo>
                    <a:pt x="10" y="50"/>
                  </a:lnTo>
                  <a:lnTo>
                    <a:pt x="7" y="66"/>
                  </a:lnTo>
                  <a:lnTo>
                    <a:pt x="5" y="76"/>
                  </a:lnTo>
                  <a:lnTo>
                    <a:pt x="2" y="100"/>
                  </a:lnTo>
                  <a:lnTo>
                    <a:pt x="12" y="121"/>
                  </a:lnTo>
                  <a:lnTo>
                    <a:pt x="34" y="124"/>
                  </a:lnTo>
                  <a:lnTo>
                    <a:pt x="39" y="85"/>
                  </a:lnTo>
                  <a:lnTo>
                    <a:pt x="36" y="40"/>
                  </a:lnTo>
                  <a:lnTo>
                    <a:pt x="29" y="7"/>
                  </a:lnTo>
                  <a:lnTo>
                    <a:pt x="24" y="0"/>
                  </a:lnTo>
                  <a:lnTo>
                    <a:pt x="1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" name="Freeform 18"/>
            <p:cNvSpPr>
              <a:spLocks/>
            </p:cNvSpPr>
            <p:nvPr userDrawn="1"/>
          </p:nvSpPr>
          <p:spPr bwMode="auto">
            <a:xfrm>
              <a:off x="6137764" y="3300473"/>
              <a:ext cx="111675" cy="442134"/>
            </a:xfrm>
            <a:custGeom>
              <a:avLst/>
              <a:gdLst>
                <a:gd name="T0" fmla="*/ 0 w 30"/>
                <a:gd name="T1" fmla="*/ 0 h 124"/>
                <a:gd name="T2" fmla="*/ 18256 w 30"/>
                <a:gd name="T3" fmla="*/ 2330 h 124"/>
                <a:gd name="T4" fmla="*/ 18256 w 30"/>
                <a:gd name="T5" fmla="*/ 8155 h 124"/>
                <a:gd name="T6" fmla="*/ 20690 w 30"/>
                <a:gd name="T7" fmla="*/ 10485 h 124"/>
                <a:gd name="T8" fmla="*/ 24341 w 30"/>
                <a:gd name="T9" fmla="*/ 16310 h 124"/>
                <a:gd name="T10" fmla="*/ 30427 w 30"/>
                <a:gd name="T11" fmla="*/ 22135 h 124"/>
                <a:gd name="T12" fmla="*/ 36512 w 30"/>
                <a:gd name="T13" fmla="*/ 30291 h 124"/>
                <a:gd name="T14" fmla="*/ 36512 w 30"/>
                <a:gd name="T15" fmla="*/ 46601 h 124"/>
                <a:gd name="T16" fmla="*/ 36512 w 30"/>
                <a:gd name="T17" fmla="*/ 126988 h 124"/>
                <a:gd name="T18" fmla="*/ 30427 w 30"/>
                <a:gd name="T19" fmla="*/ 130483 h 124"/>
                <a:gd name="T20" fmla="*/ 20690 w 30"/>
                <a:gd name="T21" fmla="*/ 135143 h 124"/>
                <a:gd name="T22" fmla="*/ 12171 w 30"/>
                <a:gd name="T23" fmla="*/ 144463 h 124"/>
                <a:gd name="T24" fmla="*/ 14605 w 30"/>
                <a:gd name="T25" fmla="*/ 76892 h 124"/>
                <a:gd name="T26" fmla="*/ 12171 w 30"/>
                <a:gd name="T27" fmla="*/ 36116 h 124"/>
                <a:gd name="T28" fmla="*/ 9737 w 30"/>
                <a:gd name="T29" fmla="*/ 13980 h 124"/>
                <a:gd name="T30" fmla="*/ 0 w 30"/>
                <a:gd name="T31" fmla="*/ 0 h 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124"/>
                <a:gd name="T50" fmla="*/ 30 w 30"/>
                <a:gd name="T51" fmla="*/ 124 h 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124">
                  <a:moveTo>
                    <a:pt x="0" y="0"/>
                  </a:moveTo>
                  <a:lnTo>
                    <a:pt x="15" y="2"/>
                  </a:lnTo>
                  <a:lnTo>
                    <a:pt x="15" y="7"/>
                  </a:lnTo>
                  <a:lnTo>
                    <a:pt x="17" y="9"/>
                  </a:lnTo>
                  <a:lnTo>
                    <a:pt x="20" y="14"/>
                  </a:lnTo>
                  <a:lnTo>
                    <a:pt x="25" y="19"/>
                  </a:lnTo>
                  <a:lnTo>
                    <a:pt x="30" y="26"/>
                  </a:lnTo>
                  <a:lnTo>
                    <a:pt x="30" y="40"/>
                  </a:lnTo>
                  <a:lnTo>
                    <a:pt x="30" y="109"/>
                  </a:lnTo>
                  <a:lnTo>
                    <a:pt x="25" y="112"/>
                  </a:lnTo>
                  <a:lnTo>
                    <a:pt x="17" y="116"/>
                  </a:lnTo>
                  <a:lnTo>
                    <a:pt x="10" y="124"/>
                  </a:lnTo>
                  <a:lnTo>
                    <a:pt x="12" y="66"/>
                  </a:lnTo>
                  <a:lnTo>
                    <a:pt x="10" y="31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8" name="Freeform 19"/>
            <p:cNvSpPr>
              <a:spLocks/>
            </p:cNvSpPr>
            <p:nvPr userDrawn="1"/>
          </p:nvSpPr>
          <p:spPr bwMode="auto">
            <a:xfrm>
              <a:off x="6191172" y="3271321"/>
              <a:ext cx="179655" cy="417839"/>
            </a:xfrm>
            <a:custGeom>
              <a:avLst/>
              <a:gdLst>
                <a:gd name="T0" fmla="*/ 17981 w 49"/>
                <a:gd name="T1" fmla="*/ 136525 h 117"/>
                <a:gd name="T2" fmla="*/ 17981 w 49"/>
                <a:gd name="T3" fmla="*/ 47842 h 117"/>
                <a:gd name="T4" fmla="*/ 14385 w 49"/>
                <a:gd name="T5" fmla="*/ 33840 h 117"/>
                <a:gd name="T6" fmla="*/ 5994 w 49"/>
                <a:gd name="T7" fmla="*/ 28005 h 117"/>
                <a:gd name="T8" fmla="*/ 0 w 49"/>
                <a:gd name="T9" fmla="*/ 19837 h 117"/>
                <a:gd name="T10" fmla="*/ 0 w 49"/>
                <a:gd name="T11" fmla="*/ 11669 h 117"/>
                <a:gd name="T12" fmla="*/ 20378 w 49"/>
                <a:gd name="T13" fmla="*/ 9335 h 117"/>
                <a:gd name="T14" fmla="*/ 22776 w 49"/>
                <a:gd name="T15" fmla="*/ 0 h 117"/>
                <a:gd name="T16" fmla="*/ 38360 w 49"/>
                <a:gd name="T17" fmla="*/ 11669 h 117"/>
                <a:gd name="T18" fmla="*/ 44353 w 49"/>
                <a:gd name="T19" fmla="*/ 14003 h 117"/>
                <a:gd name="T20" fmla="*/ 52744 w 49"/>
                <a:gd name="T21" fmla="*/ 25671 h 117"/>
                <a:gd name="T22" fmla="*/ 58738 w 49"/>
                <a:gd name="T23" fmla="*/ 39674 h 117"/>
                <a:gd name="T24" fmla="*/ 55142 w 49"/>
                <a:gd name="T25" fmla="*/ 64178 h 117"/>
                <a:gd name="T26" fmla="*/ 52744 w 49"/>
                <a:gd name="T27" fmla="*/ 75847 h 117"/>
                <a:gd name="T28" fmla="*/ 50347 w 49"/>
                <a:gd name="T29" fmla="*/ 112021 h 117"/>
                <a:gd name="T30" fmla="*/ 50347 w 49"/>
                <a:gd name="T31" fmla="*/ 131857 h 117"/>
                <a:gd name="T32" fmla="*/ 17981 w 49"/>
                <a:gd name="T33" fmla="*/ 136525 h 1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117"/>
                <a:gd name="T53" fmla="*/ 49 w 49"/>
                <a:gd name="T54" fmla="*/ 117 h 1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117">
                  <a:moveTo>
                    <a:pt x="15" y="117"/>
                  </a:moveTo>
                  <a:lnTo>
                    <a:pt x="15" y="41"/>
                  </a:lnTo>
                  <a:lnTo>
                    <a:pt x="12" y="29"/>
                  </a:lnTo>
                  <a:lnTo>
                    <a:pt x="5" y="24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17" y="8"/>
                  </a:lnTo>
                  <a:lnTo>
                    <a:pt x="19" y="0"/>
                  </a:lnTo>
                  <a:lnTo>
                    <a:pt x="32" y="10"/>
                  </a:lnTo>
                  <a:lnTo>
                    <a:pt x="37" y="12"/>
                  </a:lnTo>
                  <a:lnTo>
                    <a:pt x="44" y="22"/>
                  </a:lnTo>
                  <a:lnTo>
                    <a:pt x="49" y="34"/>
                  </a:lnTo>
                  <a:lnTo>
                    <a:pt x="46" y="55"/>
                  </a:lnTo>
                  <a:lnTo>
                    <a:pt x="44" y="65"/>
                  </a:lnTo>
                  <a:lnTo>
                    <a:pt x="42" y="96"/>
                  </a:lnTo>
                  <a:lnTo>
                    <a:pt x="42" y="113"/>
                  </a:lnTo>
                  <a:lnTo>
                    <a:pt x="15" y="11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9" name="Freeform 20"/>
            <p:cNvSpPr>
              <a:spLocks/>
            </p:cNvSpPr>
            <p:nvPr userDrawn="1"/>
          </p:nvSpPr>
          <p:spPr bwMode="auto">
            <a:xfrm>
              <a:off x="5506548" y="1925491"/>
              <a:ext cx="674913" cy="524729"/>
            </a:xfrm>
            <a:custGeom>
              <a:avLst/>
              <a:gdLst>
                <a:gd name="T0" fmla="*/ 0 w 185"/>
                <a:gd name="T1" fmla="*/ 163341 h 148"/>
                <a:gd name="T2" fmla="*/ 2386 w 185"/>
                <a:gd name="T3" fmla="*/ 157549 h 148"/>
                <a:gd name="T4" fmla="*/ 16699 w 185"/>
                <a:gd name="T5" fmla="*/ 151756 h 148"/>
                <a:gd name="T6" fmla="*/ 31012 w 185"/>
                <a:gd name="T7" fmla="*/ 141330 h 148"/>
                <a:gd name="T8" fmla="*/ 46518 w 185"/>
                <a:gd name="T9" fmla="*/ 127429 h 148"/>
                <a:gd name="T10" fmla="*/ 63217 w 185"/>
                <a:gd name="T11" fmla="*/ 107735 h 148"/>
                <a:gd name="T12" fmla="*/ 63217 w 185"/>
                <a:gd name="T13" fmla="*/ 93834 h 148"/>
                <a:gd name="T14" fmla="*/ 69181 w 185"/>
                <a:gd name="T15" fmla="*/ 83408 h 148"/>
                <a:gd name="T16" fmla="*/ 83494 w 185"/>
                <a:gd name="T17" fmla="*/ 63715 h 148"/>
                <a:gd name="T18" fmla="*/ 87072 w 185"/>
                <a:gd name="T19" fmla="*/ 55605 h 148"/>
                <a:gd name="T20" fmla="*/ 95421 w 185"/>
                <a:gd name="T21" fmla="*/ 47496 h 148"/>
                <a:gd name="T22" fmla="*/ 107349 w 185"/>
                <a:gd name="T23" fmla="*/ 41704 h 148"/>
                <a:gd name="T24" fmla="*/ 107349 w 185"/>
                <a:gd name="T25" fmla="*/ 22010 h 148"/>
                <a:gd name="T26" fmla="*/ 110927 w 185"/>
                <a:gd name="T27" fmla="*/ 11584 h 148"/>
                <a:gd name="T28" fmla="*/ 113313 w 185"/>
                <a:gd name="T29" fmla="*/ 0 h 148"/>
                <a:gd name="T30" fmla="*/ 121662 w 185"/>
                <a:gd name="T31" fmla="*/ 5792 h 148"/>
                <a:gd name="T32" fmla="*/ 139554 w 185"/>
                <a:gd name="T33" fmla="*/ 11584 h 148"/>
                <a:gd name="T34" fmla="*/ 159831 w 185"/>
                <a:gd name="T35" fmla="*/ 16218 h 148"/>
                <a:gd name="T36" fmla="*/ 177722 w 185"/>
                <a:gd name="T37" fmla="*/ 16218 h 148"/>
                <a:gd name="T38" fmla="*/ 189650 w 185"/>
                <a:gd name="T39" fmla="*/ 16218 h 148"/>
                <a:gd name="T40" fmla="*/ 197999 w 185"/>
                <a:gd name="T41" fmla="*/ 19694 h 148"/>
                <a:gd name="T42" fmla="*/ 203963 w 185"/>
                <a:gd name="T43" fmla="*/ 22010 h 148"/>
                <a:gd name="T44" fmla="*/ 206349 w 185"/>
                <a:gd name="T45" fmla="*/ 30120 h 148"/>
                <a:gd name="T46" fmla="*/ 206349 w 185"/>
                <a:gd name="T47" fmla="*/ 49813 h 148"/>
                <a:gd name="T48" fmla="*/ 212313 w 185"/>
                <a:gd name="T49" fmla="*/ 63715 h 148"/>
                <a:gd name="T50" fmla="*/ 220662 w 185"/>
                <a:gd name="T51" fmla="*/ 74141 h 148"/>
                <a:gd name="T52" fmla="*/ 206349 w 185"/>
                <a:gd name="T53" fmla="*/ 71824 h 148"/>
                <a:gd name="T54" fmla="*/ 197999 w 185"/>
                <a:gd name="T55" fmla="*/ 77616 h 148"/>
                <a:gd name="T56" fmla="*/ 192036 w 185"/>
                <a:gd name="T57" fmla="*/ 79933 h 148"/>
                <a:gd name="T58" fmla="*/ 192036 w 185"/>
                <a:gd name="T59" fmla="*/ 83408 h 148"/>
                <a:gd name="T60" fmla="*/ 189650 w 185"/>
                <a:gd name="T61" fmla="*/ 99626 h 148"/>
                <a:gd name="T62" fmla="*/ 115698 w 185"/>
                <a:gd name="T63" fmla="*/ 123954 h 148"/>
                <a:gd name="T64" fmla="*/ 95421 w 185"/>
                <a:gd name="T65" fmla="*/ 133221 h 148"/>
                <a:gd name="T66" fmla="*/ 83494 w 185"/>
                <a:gd name="T67" fmla="*/ 141330 h 148"/>
                <a:gd name="T68" fmla="*/ 66795 w 185"/>
                <a:gd name="T69" fmla="*/ 149440 h 148"/>
                <a:gd name="T70" fmla="*/ 72759 w 185"/>
                <a:gd name="T71" fmla="*/ 171450 h 148"/>
                <a:gd name="T72" fmla="*/ 0 w 185"/>
                <a:gd name="T73" fmla="*/ 163341 h 1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"/>
                <a:gd name="T112" fmla="*/ 0 h 148"/>
                <a:gd name="T113" fmla="*/ 185 w 185"/>
                <a:gd name="T114" fmla="*/ 148 h 1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" h="148">
                  <a:moveTo>
                    <a:pt x="0" y="141"/>
                  </a:moveTo>
                  <a:lnTo>
                    <a:pt x="2" y="136"/>
                  </a:lnTo>
                  <a:lnTo>
                    <a:pt x="14" y="131"/>
                  </a:lnTo>
                  <a:lnTo>
                    <a:pt x="26" y="122"/>
                  </a:lnTo>
                  <a:lnTo>
                    <a:pt x="39" y="110"/>
                  </a:lnTo>
                  <a:lnTo>
                    <a:pt x="53" y="93"/>
                  </a:lnTo>
                  <a:lnTo>
                    <a:pt x="53" y="81"/>
                  </a:lnTo>
                  <a:lnTo>
                    <a:pt x="58" y="72"/>
                  </a:lnTo>
                  <a:lnTo>
                    <a:pt x="70" y="55"/>
                  </a:lnTo>
                  <a:lnTo>
                    <a:pt x="73" y="48"/>
                  </a:lnTo>
                  <a:lnTo>
                    <a:pt x="80" y="41"/>
                  </a:lnTo>
                  <a:lnTo>
                    <a:pt x="90" y="36"/>
                  </a:lnTo>
                  <a:lnTo>
                    <a:pt x="90" y="19"/>
                  </a:lnTo>
                  <a:lnTo>
                    <a:pt x="93" y="10"/>
                  </a:lnTo>
                  <a:lnTo>
                    <a:pt x="95" y="0"/>
                  </a:lnTo>
                  <a:lnTo>
                    <a:pt x="102" y="5"/>
                  </a:lnTo>
                  <a:lnTo>
                    <a:pt x="117" y="10"/>
                  </a:lnTo>
                  <a:lnTo>
                    <a:pt x="134" y="14"/>
                  </a:lnTo>
                  <a:lnTo>
                    <a:pt x="149" y="14"/>
                  </a:lnTo>
                  <a:lnTo>
                    <a:pt x="159" y="14"/>
                  </a:lnTo>
                  <a:lnTo>
                    <a:pt x="166" y="17"/>
                  </a:lnTo>
                  <a:lnTo>
                    <a:pt x="171" y="19"/>
                  </a:lnTo>
                  <a:lnTo>
                    <a:pt x="173" y="26"/>
                  </a:lnTo>
                  <a:lnTo>
                    <a:pt x="173" y="43"/>
                  </a:lnTo>
                  <a:lnTo>
                    <a:pt x="178" y="55"/>
                  </a:lnTo>
                  <a:lnTo>
                    <a:pt x="185" y="64"/>
                  </a:lnTo>
                  <a:lnTo>
                    <a:pt x="173" y="62"/>
                  </a:lnTo>
                  <a:lnTo>
                    <a:pt x="166" y="67"/>
                  </a:lnTo>
                  <a:lnTo>
                    <a:pt x="161" y="69"/>
                  </a:lnTo>
                  <a:lnTo>
                    <a:pt x="161" y="72"/>
                  </a:lnTo>
                  <a:lnTo>
                    <a:pt x="159" y="86"/>
                  </a:lnTo>
                  <a:lnTo>
                    <a:pt x="97" y="107"/>
                  </a:lnTo>
                  <a:lnTo>
                    <a:pt x="80" y="115"/>
                  </a:lnTo>
                  <a:lnTo>
                    <a:pt x="70" y="122"/>
                  </a:lnTo>
                  <a:lnTo>
                    <a:pt x="56" y="129"/>
                  </a:lnTo>
                  <a:lnTo>
                    <a:pt x="61" y="148"/>
                  </a:lnTo>
                  <a:lnTo>
                    <a:pt x="0" y="14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0" name="Freeform 21"/>
            <p:cNvSpPr>
              <a:spLocks/>
            </p:cNvSpPr>
            <p:nvPr userDrawn="1"/>
          </p:nvSpPr>
          <p:spPr bwMode="auto">
            <a:xfrm>
              <a:off x="6618456" y="1844824"/>
              <a:ext cx="237922" cy="461566"/>
            </a:xfrm>
            <a:custGeom>
              <a:avLst/>
              <a:gdLst>
                <a:gd name="T0" fmla="*/ 15801 w 64"/>
                <a:gd name="T1" fmla="*/ 14029 h 129"/>
                <a:gd name="T2" fmla="*/ 12154 w 64"/>
                <a:gd name="T3" fmla="*/ 19874 h 129"/>
                <a:gd name="T4" fmla="*/ 9724 w 64"/>
                <a:gd name="T5" fmla="*/ 28058 h 129"/>
                <a:gd name="T6" fmla="*/ 9724 w 64"/>
                <a:gd name="T7" fmla="*/ 36242 h 129"/>
                <a:gd name="T8" fmla="*/ 9724 w 64"/>
                <a:gd name="T9" fmla="*/ 44425 h 129"/>
                <a:gd name="T10" fmla="*/ 3646 w 64"/>
                <a:gd name="T11" fmla="*/ 53778 h 129"/>
                <a:gd name="T12" fmla="*/ 0 w 64"/>
                <a:gd name="T13" fmla="*/ 56116 h 129"/>
                <a:gd name="T14" fmla="*/ 3646 w 64"/>
                <a:gd name="T15" fmla="*/ 64300 h 129"/>
                <a:gd name="T16" fmla="*/ 6077 w 64"/>
                <a:gd name="T17" fmla="*/ 72483 h 129"/>
                <a:gd name="T18" fmla="*/ 6077 w 64"/>
                <a:gd name="T19" fmla="*/ 78329 h 129"/>
                <a:gd name="T20" fmla="*/ 12154 w 64"/>
                <a:gd name="T21" fmla="*/ 86512 h 129"/>
                <a:gd name="T22" fmla="*/ 15801 w 64"/>
                <a:gd name="T23" fmla="*/ 86512 h 129"/>
                <a:gd name="T24" fmla="*/ 18232 w 64"/>
                <a:gd name="T25" fmla="*/ 92358 h 129"/>
                <a:gd name="T26" fmla="*/ 20662 w 64"/>
                <a:gd name="T27" fmla="*/ 120416 h 129"/>
                <a:gd name="T28" fmla="*/ 26740 w 64"/>
                <a:gd name="T29" fmla="*/ 140290 h 129"/>
                <a:gd name="T30" fmla="*/ 36463 w 64"/>
                <a:gd name="T31" fmla="*/ 150812 h 129"/>
                <a:gd name="T32" fmla="*/ 47402 w 64"/>
                <a:gd name="T33" fmla="*/ 142628 h 129"/>
                <a:gd name="T34" fmla="*/ 57126 w 64"/>
                <a:gd name="T35" fmla="*/ 130938 h 129"/>
                <a:gd name="T36" fmla="*/ 59556 w 64"/>
                <a:gd name="T37" fmla="*/ 126261 h 129"/>
                <a:gd name="T38" fmla="*/ 57126 w 64"/>
                <a:gd name="T39" fmla="*/ 116909 h 129"/>
                <a:gd name="T40" fmla="*/ 57126 w 64"/>
                <a:gd name="T41" fmla="*/ 114570 h 129"/>
                <a:gd name="T42" fmla="*/ 63203 w 64"/>
                <a:gd name="T43" fmla="*/ 112232 h 129"/>
                <a:gd name="T44" fmla="*/ 69280 w 64"/>
                <a:gd name="T45" fmla="*/ 106387 h 129"/>
                <a:gd name="T46" fmla="*/ 71711 w 64"/>
                <a:gd name="T47" fmla="*/ 100541 h 129"/>
                <a:gd name="T48" fmla="*/ 65634 w 64"/>
                <a:gd name="T49" fmla="*/ 80667 h 129"/>
                <a:gd name="T50" fmla="*/ 63203 w 64"/>
                <a:gd name="T51" fmla="*/ 78329 h 129"/>
                <a:gd name="T52" fmla="*/ 63203 w 64"/>
                <a:gd name="T53" fmla="*/ 72483 h 129"/>
                <a:gd name="T54" fmla="*/ 65634 w 64"/>
                <a:gd name="T55" fmla="*/ 66638 h 129"/>
                <a:gd name="T56" fmla="*/ 74142 w 64"/>
                <a:gd name="T57" fmla="*/ 61962 h 129"/>
                <a:gd name="T58" fmla="*/ 74142 w 64"/>
                <a:gd name="T59" fmla="*/ 58454 h 129"/>
                <a:gd name="T60" fmla="*/ 71711 w 64"/>
                <a:gd name="T61" fmla="*/ 53778 h 129"/>
                <a:gd name="T62" fmla="*/ 69280 w 64"/>
                <a:gd name="T63" fmla="*/ 50271 h 129"/>
                <a:gd name="T64" fmla="*/ 69280 w 64"/>
                <a:gd name="T65" fmla="*/ 36242 h 129"/>
                <a:gd name="T66" fmla="*/ 77788 w 64"/>
                <a:gd name="T67" fmla="*/ 25720 h 129"/>
                <a:gd name="T68" fmla="*/ 71711 w 64"/>
                <a:gd name="T69" fmla="*/ 14029 h 129"/>
                <a:gd name="T70" fmla="*/ 47402 w 64"/>
                <a:gd name="T71" fmla="*/ 0 h 129"/>
                <a:gd name="T72" fmla="*/ 44971 w 64"/>
                <a:gd name="T73" fmla="*/ 0 h 129"/>
                <a:gd name="T74" fmla="*/ 36463 w 64"/>
                <a:gd name="T75" fmla="*/ 0 h 129"/>
                <a:gd name="T76" fmla="*/ 26740 w 64"/>
                <a:gd name="T77" fmla="*/ 3507 h 129"/>
                <a:gd name="T78" fmla="*/ 15801 w 64"/>
                <a:gd name="T79" fmla="*/ 14029 h 1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"/>
                <a:gd name="T121" fmla="*/ 0 h 129"/>
                <a:gd name="T122" fmla="*/ 64 w 64"/>
                <a:gd name="T123" fmla="*/ 129 h 1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" h="129">
                  <a:moveTo>
                    <a:pt x="13" y="12"/>
                  </a:moveTo>
                  <a:lnTo>
                    <a:pt x="10" y="17"/>
                  </a:lnTo>
                  <a:lnTo>
                    <a:pt x="8" y="24"/>
                  </a:lnTo>
                  <a:lnTo>
                    <a:pt x="8" y="31"/>
                  </a:lnTo>
                  <a:lnTo>
                    <a:pt x="8" y="38"/>
                  </a:lnTo>
                  <a:lnTo>
                    <a:pt x="3" y="46"/>
                  </a:lnTo>
                  <a:lnTo>
                    <a:pt x="0" y="48"/>
                  </a:lnTo>
                  <a:lnTo>
                    <a:pt x="3" y="55"/>
                  </a:lnTo>
                  <a:lnTo>
                    <a:pt x="5" y="62"/>
                  </a:lnTo>
                  <a:lnTo>
                    <a:pt x="5" y="67"/>
                  </a:lnTo>
                  <a:lnTo>
                    <a:pt x="10" y="74"/>
                  </a:lnTo>
                  <a:lnTo>
                    <a:pt x="13" y="74"/>
                  </a:lnTo>
                  <a:lnTo>
                    <a:pt x="15" y="79"/>
                  </a:lnTo>
                  <a:lnTo>
                    <a:pt x="17" y="103"/>
                  </a:lnTo>
                  <a:lnTo>
                    <a:pt x="22" y="120"/>
                  </a:lnTo>
                  <a:lnTo>
                    <a:pt x="30" y="129"/>
                  </a:lnTo>
                  <a:lnTo>
                    <a:pt x="39" y="122"/>
                  </a:lnTo>
                  <a:lnTo>
                    <a:pt x="47" y="112"/>
                  </a:lnTo>
                  <a:lnTo>
                    <a:pt x="49" y="108"/>
                  </a:lnTo>
                  <a:lnTo>
                    <a:pt x="47" y="100"/>
                  </a:lnTo>
                  <a:lnTo>
                    <a:pt x="47" y="98"/>
                  </a:lnTo>
                  <a:lnTo>
                    <a:pt x="52" y="96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54" y="69"/>
                  </a:lnTo>
                  <a:lnTo>
                    <a:pt x="52" y="67"/>
                  </a:lnTo>
                  <a:lnTo>
                    <a:pt x="52" y="62"/>
                  </a:lnTo>
                  <a:lnTo>
                    <a:pt x="54" y="57"/>
                  </a:lnTo>
                  <a:lnTo>
                    <a:pt x="61" y="53"/>
                  </a:lnTo>
                  <a:lnTo>
                    <a:pt x="61" y="50"/>
                  </a:lnTo>
                  <a:lnTo>
                    <a:pt x="59" y="46"/>
                  </a:lnTo>
                  <a:lnTo>
                    <a:pt x="57" y="43"/>
                  </a:lnTo>
                  <a:lnTo>
                    <a:pt x="57" y="31"/>
                  </a:lnTo>
                  <a:lnTo>
                    <a:pt x="64" y="22"/>
                  </a:lnTo>
                  <a:lnTo>
                    <a:pt x="59" y="12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13" y="1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1" name="Freeform 22"/>
            <p:cNvSpPr>
              <a:spLocks/>
            </p:cNvSpPr>
            <p:nvPr userDrawn="1"/>
          </p:nvSpPr>
          <p:spPr bwMode="auto">
            <a:xfrm>
              <a:off x="6730134" y="2095540"/>
              <a:ext cx="888555" cy="830822"/>
            </a:xfrm>
            <a:custGeom>
              <a:avLst/>
              <a:gdLst>
                <a:gd name="T0" fmla="*/ 290512 w 244"/>
                <a:gd name="T1" fmla="*/ 46404 h 234"/>
                <a:gd name="T2" fmla="*/ 282178 w 244"/>
                <a:gd name="T3" fmla="*/ 44084 h 234"/>
                <a:gd name="T4" fmla="*/ 273843 w 244"/>
                <a:gd name="T5" fmla="*/ 38283 h 234"/>
                <a:gd name="T6" fmla="*/ 258365 w 244"/>
                <a:gd name="T7" fmla="*/ 32483 h 234"/>
                <a:gd name="T8" fmla="*/ 241696 w 244"/>
                <a:gd name="T9" fmla="*/ 27842 h 234"/>
                <a:gd name="T10" fmla="*/ 227409 w 244"/>
                <a:gd name="T11" fmla="*/ 30163 h 234"/>
                <a:gd name="T12" fmla="*/ 200025 w 244"/>
                <a:gd name="T13" fmla="*/ 35963 h 234"/>
                <a:gd name="T14" fmla="*/ 195262 w 244"/>
                <a:gd name="T15" fmla="*/ 41764 h 234"/>
                <a:gd name="T16" fmla="*/ 191690 w 244"/>
                <a:gd name="T17" fmla="*/ 49884 h 234"/>
                <a:gd name="T18" fmla="*/ 197643 w 244"/>
                <a:gd name="T19" fmla="*/ 60325 h 234"/>
                <a:gd name="T20" fmla="*/ 197643 w 244"/>
                <a:gd name="T21" fmla="*/ 68446 h 234"/>
                <a:gd name="T22" fmla="*/ 195262 w 244"/>
                <a:gd name="T23" fmla="*/ 71926 h 234"/>
                <a:gd name="T24" fmla="*/ 179784 w 244"/>
                <a:gd name="T25" fmla="*/ 77727 h 234"/>
                <a:gd name="T26" fmla="*/ 147637 w 244"/>
                <a:gd name="T27" fmla="*/ 68446 h 234"/>
                <a:gd name="T28" fmla="*/ 130969 w 244"/>
                <a:gd name="T29" fmla="*/ 58005 h 234"/>
                <a:gd name="T30" fmla="*/ 121444 w 244"/>
                <a:gd name="T31" fmla="*/ 49884 h 234"/>
                <a:gd name="T32" fmla="*/ 119062 w 244"/>
                <a:gd name="T33" fmla="*/ 41764 h 234"/>
                <a:gd name="T34" fmla="*/ 113109 w 244"/>
                <a:gd name="T35" fmla="*/ 27842 h 234"/>
                <a:gd name="T36" fmla="*/ 110728 w 244"/>
                <a:gd name="T37" fmla="*/ 22042 h 234"/>
                <a:gd name="T38" fmla="*/ 80962 w 244"/>
                <a:gd name="T39" fmla="*/ 16241 h 234"/>
                <a:gd name="T40" fmla="*/ 75009 w 244"/>
                <a:gd name="T41" fmla="*/ 10441 h 234"/>
                <a:gd name="T42" fmla="*/ 64294 w 244"/>
                <a:gd name="T43" fmla="*/ 8121 h 234"/>
                <a:gd name="T44" fmla="*/ 52387 w 244"/>
                <a:gd name="T45" fmla="*/ 5800 h 234"/>
                <a:gd name="T46" fmla="*/ 32147 w 244"/>
                <a:gd name="T47" fmla="*/ 0 h 234"/>
                <a:gd name="T48" fmla="*/ 34528 w 244"/>
                <a:gd name="T49" fmla="*/ 10441 h 234"/>
                <a:gd name="T50" fmla="*/ 32147 w 244"/>
                <a:gd name="T51" fmla="*/ 22042 h 234"/>
                <a:gd name="T52" fmla="*/ 26194 w 244"/>
                <a:gd name="T53" fmla="*/ 27842 h 234"/>
                <a:gd name="T54" fmla="*/ 22622 w 244"/>
                <a:gd name="T55" fmla="*/ 27842 h 234"/>
                <a:gd name="T56" fmla="*/ 20241 w 244"/>
                <a:gd name="T57" fmla="*/ 32483 h 234"/>
                <a:gd name="T58" fmla="*/ 22622 w 244"/>
                <a:gd name="T59" fmla="*/ 38283 h 234"/>
                <a:gd name="T60" fmla="*/ 22622 w 244"/>
                <a:gd name="T61" fmla="*/ 41764 h 234"/>
                <a:gd name="T62" fmla="*/ 16669 w 244"/>
                <a:gd name="T63" fmla="*/ 49884 h 234"/>
                <a:gd name="T64" fmla="*/ 0 w 244"/>
                <a:gd name="T65" fmla="*/ 66126 h 234"/>
                <a:gd name="T66" fmla="*/ 0 w 244"/>
                <a:gd name="T67" fmla="*/ 71926 h 234"/>
                <a:gd name="T68" fmla="*/ 5953 w 244"/>
                <a:gd name="T69" fmla="*/ 107889 h 234"/>
                <a:gd name="T70" fmla="*/ 14287 w 244"/>
                <a:gd name="T71" fmla="*/ 118330 h 234"/>
                <a:gd name="T72" fmla="*/ 14287 w 244"/>
                <a:gd name="T73" fmla="*/ 132251 h 234"/>
                <a:gd name="T74" fmla="*/ 10716 w 244"/>
                <a:gd name="T75" fmla="*/ 146172 h 234"/>
                <a:gd name="T76" fmla="*/ 14287 w 244"/>
                <a:gd name="T77" fmla="*/ 149653 h 234"/>
                <a:gd name="T78" fmla="*/ 20241 w 244"/>
                <a:gd name="T79" fmla="*/ 163574 h 234"/>
                <a:gd name="T80" fmla="*/ 36909 w 244"/>
                <a:gd name="T81" fmla="*/ 190256 h 234"/>
                <a:gd name="T82" fmla="*/ 42862 w 244"/>
                <a:gd name="T83" fmla="*/ 190256 h 234"/>
                <a:gd name="T84" fmla="*/ 54769 w 244"/>
                <a:gd name="T85" fmla="*/ 196057 h 234"/>
                <a:gd name="T86" fmla="*/ 66675 w 244"/>
                <a:gd name="T87" fmla="*/ 213458 h 234"/>
                <a:gd name="T88" fmla="*/ 107156 w 244"/>
                <a:gd name="T89" fmla="*/ 209978 h 234"/>
                <a:gd name="T90" fmla="*/ 261937 w 244"/>
                <a:gd name="T91" fmla="*/ 271463 h 234"/>
                <a:gd name="T92" fmla="*/ 261937 w 244"/>
                <a:gd name="T93" fmla="*/ 249421 h 234"/>
                <a:gd name="T94" fmla="*/ 290512 w 244"/>
                <a:gd name="T95" fmla="*/ 249421 h 234"/>
                <a:gd name="T96" fmla="*/ 290512 w 244"/>
                <a:gd name="T97" fmla="*/ 46404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4"/>
                <a:gd name="T148" fmla="*/ 0 h 234"/>
                <a:gd name="T149" fmla="*/ 244 w 244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4" h="234">
                  <a:moveTo>
                    <a:pt x="244" y="40"/>
                  </a:moveTo>
                  <a:lnTo>
                    <a:pt x="237" y="38"/>
                  </a:lnTo>
                  <a:lnTo>
                    <a:pt x="230" y="33"/>
                  </a:lnTo>
                  <a:lnTo>
                    <a:pt x="217" y="28"/>
                  </a:lnTo>
                  <a:lnTo>
                    <a:pt x="203" y="24"/>
                  </a:lnTo>
                  <a:lnTo>
                    <a:pt x="191" y="26"/>
                  </a:lnTo>
                  <a:lnTo>
                    <a:pt x="168" y="31"/>
                  </a:lnTo>
                  <a:lnTo>
                    <a:pt x="164" y="36"/>
                  </a:lnTo>
                  <a:lnTo>
                    <a:pt x="161" y="43"/>
                  </a:lnTo>
                  <a:lnTo>
                    <a:pt x="166" y="52"/>
                  </a:lnTo>
                  <a:lnTo>
                    <a:pt x="166" y="59"/>
                  </a:lnTo>
                  <a:lnTo>
                    <a:pt x="164" y="62"/>
                  </a:lnTo>
                  <a:lnTo>
                    <a:pt x="151" y="67"/>
                  </a:lnTo>
                  <a:lnTo>
                    <a:pt x="124" y="59"/>
                  </a:lnTo>
                  <a:lnTo>
                    <a:pt x="110" y="50"/>
                  </a:lnTo>
                  <a:lnTo>
                    <a:pt x="102" y="43"/>
                  </a:lnTo>
                  <a:lnTo>
                    <a:pt x="100" y="36"/>
                  </a:lnTo>
                  <a:lnTo>
                    <a:pt x="95" y="24"/>
                  </a:lnTo>
                  <a:lnTo>
                    <a:pt x="93" y="19"/>
                  </a:lnTo>
                  <a:lnTo>
                    <a:pt x="68" y="14"/>
                  </a:lnTo>
                  <a:lnTo>
                    <a:pt x="63" y="9"/>
                  </a:lnTo>
                  <a:lnTo>
                    <a:pt x="54" y="7"/>
                  </a:lnTo>
                  <a:lnTo>
                    <a:pt x="44" y="5"/>
                  </a:lnTo>
                  <a:lnTo>
                    <a:pt x="27" y="0"/>
                  </a:lnTo>
                  <a:lnTo>
                    <a:pt x="29" y="9"/>
                  </a:lnTo>
                  <a:lnTo>
                    <a:pt x="27" y="19"/>
                  </a:lnTo>
                  <a:lnTo>
                    <a:pt x="22" y="24"/>
                  </a:lnTo>
                  <a:lnTo>
                    <a:pt x="19" y="24"/>
                  </a:lnTo>
                  <a:lnTo>
                    <a:pt x="17" y="28"/>
                  </a:lnTo>
                  <a:lnTo>
                    <a:pt x="19" y="33"/>
                  </a:lnTo>
                  <a:lnTo>
                    <a:pt x="19" y="36"/>
                  </a:lnTo>
                  <a:lnTo>
                    <a:pt x="14" y="43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5" y="93"/>
                  </a:lnTo>
                  <a:lnTo>
                    <a:pt x="12" y="102"/>
                  </a:lnTo>
                  <a:lnTo>
                    <a:pt x="12" y="114"/>
                  </a:lnTo>
                  <a:lnTo>
                    <a:pt x="9" y="126"/>
                  </a:lnTo>
                  <a:lnTo>
                    <a:pt x="12" y="129"/>
                  </a:lnTo>
                  <a:lnTo>
                    <a:pt x="17" y="141"/>
                  </a:lnTo>
                  <a:lnTo>
                    <a:pt x="31" y="164"/>
                  </a:lnTo>
                  <a:lnTo>
                    <a:pt x="36" y="164"/>
                  </a:lnTo>
                  <a:lnTo>
                    <a:pt x="46" y="169"/>
                  </a:lnTo>
                  <a:lnTo>
                    <a:pt x="56" y="184"/>
                  </a:lnTo>
                  <a:lnTo>
                    <a:pt x="90" y="181"/>
                  </a:lnTo>
                  <a:lnTo>
                    <a:pt x="220" y="234"/>
                  </a:lnTo>
                  <a:lnTo>
                    <a:pt x="220" y="215"/>
                  </a:lnTo>
                  <a:lnTo>
                    <a:pt x="244" y="215"/>
                  </a:lnTo>
                  <a:lnTo>
                    <a:pt x="244" y="4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2" name="Freeform 23"/>
            <p:cNvSpPr>
              <a:spLocks/>
            </p:cNvSpPr>
            <p:nvPr userDrawn="1"/>
          </p:nvSpPr>
          <p:spPr bwMode="auto">
            <a:xfrm>
              <a:off x="6346548" y="3266464"/>
              <a:ext cx="631215" cy="490717"/>
            </a:xfrm>
            <a:custGeom>
              <a:avLst/>
              <a:gdLst>
                <a:gd name="T0" fmla="*/ 206375 w 173"/>
                <a:gd name="T1" fmla="*/ 0 h 138"/>
                <a:gd name="T2" fmla="*/ 194446 w 173"/>
                <a:gd name="T3" fmla="*/ 0 h 138"/>
                <a:gd name="T4" fmla="*/ 183710 w 173"/>
                <a:gd name="T5" fmla="*/ 2324 h 138"/>
                <a:gd name="T6" fmla="*/ 168202 w 173"/>
                <a:gd name="T7" fmla="*/ 8133 h 138"/>
                <a:gd name="T8" fmla="*/ 151501 w 173"/>
                <a:gd name="T9" fmla="*/ 2324 h 138"/>
                <a:gd name="T10" fmla="*/ 135993 w 173"/>
                <a:gd name="T11" fmla="*/ 2324 h 138"/>
                <a:gd name="T12" fmla="*/ 119292 w 173"/>
                <a:gd name="T13" fmla="*/ 11619 h 138"/>
                <a:gd name="T14" fmla="*/ 107363 w 173"/>
                <a:gd name="T15" fmla="*/ 8133 h 138"/>
                <a:gd name="T16" fmla="*/ 95434 w 173"/>
                <a:gd name="T17" fmla="*/ 11619 h 138"/>
                <a:gd name="T18" fmla="*/ 87083 w 173"/>
                <a:gd name="T19" fmla="*/ 22075 h 138"/>
                <a:gd name="T20" fmla="*/ 78733 w 173"/>
                <a:gd name="T21" fmla="*/ 13942 h 138"/>
                <a:gd name="T22" fmla="*/ 69189 w 173"/>
                <a:gd name="T23" fmla="*/ 11619 h 138"/>
                <a:gd name="T24" fmla="*/ 54874 w 173"/>
                <a:gd name="T25" fmla="*/ 8133 h 138"/>
                <a:gd name="T26" fmla="*/ 52488 w 173"/>
                <a:gd name="T27" fmla="*/ 5809 h 138"/>
                <a:gd name="T28" fmla="*/ 40559 w 173"/>
                <a:gd name="T29" fmla="*/ 5809 h 138"/>
                <a:gd name="T30" fmla="*/ 22665 w 173"/>
                <a:gd name="T31" fmla="*/ 8133 h 138"/>
                <a:gd name="T32" fmla="*/ 8350 w 173"/>
                <a:gd name="T33" fmla="*/ 16266 h 138"/>
                <a:gd name="T34" fmla="*/ 2386 w 173"/>
                <a:gd name="T35" fmla="*/ 27885 h 138"/>
                <a:gd name="T36" fmla="*/ 4772 w 173"/>
                <a:gd name="T37" fmla="*/ 36018 h 138"/>
                <a:gd name="T38" fmla="*/ 8350 w 173"/>
                <a:gd name="T39" fmla="*/ 47636 h 138"/>
                <a:gd name="T40" fmla="*/ 4772 w 173"/>
                <a:gd name="T41" fmla="*/ 61579 h 138"/>
                <a:gd name="T42" fmla="*/ 2386 w 173"/>
                <a:gd name="T43" fmla="*/ 72035 h 138"/>
                <a:gd name="T44" fmla="*/ 0 w 173"/>
                <a:gd name="T45" fmla="*/ 80169 h 138"/>
                <a:gd name="T46" fmla="*/ 0 w 173"/>
                <a:gd name="T47" fmla="*/ 94111 h 138"/>
                <a:gd name="T48" fmla="*/ 0 w 173"/>
                <a:gd name="T49" fmla="*/ 133614 h 138"/>
                <a:gd name="T50" fmla="*/ 16701 w 173"/>
                <a:gd name="T51" fmla="*/ 133614 h 138"/>
                <a:gd name="T52" fmla="*/ 31016 w 173"/>
                <a:gd name="T53" fmla="*/ 141747 h 138"/>
                <a:gd name="T54" fmla="*/ 66803 w 173"/>
                <a:gd name="T55" fmla="*/ 158013 h 138"/>
                <a:gd name="T56" fmla="*/ 87083 w 173"/>
                <a:gd name="T57" fmla="*/ 160337 h 138"/>
                <a:gd name="T58" fmla="*/ 121678 w 173"/>
                <a:gd name="T59" fmla="*/ 160337 h 138"/>
                <a:gd name="T60" fmla="*/ 131221 w 173"/>
                <a:gd name="T61" fmla="*/ 135938 h 138"/>
                <a:gd name="T62" fmla="*/ 133607 w 173"/>
                <a:gd name="T63" fmla="*/ 116186 h 138"/>
                <a:gd name="T64" fmla="*/ 145536 w 173"/>
                <a:gd name="T65" fmla="*/ 99920 h 138"/>
                <a:gd name="T66" fmla="*/ 157465 w 173"/>
                <a:gd name="T67" fmla="*/ 91787 h 138"/>
                <a:gd name="T68" fmla="*/ 165816 w 173"/>
                <a:gd name="T69" fmla="*/ 91787 h 138"/>
                <a:gd name="T70" fmla="*/ 171780 w 173"/>
                <a:gd name="T71" fmla="*/ 94111 h 138"/>
                <a:gd name="T72" fmla="*/ 180131 w 173"/>
                <a:gd name="T73" fmla="*/ 94111 h 138"/>
                <a:gd name="T74" fmla="*/ 192060 w 173"/>
                <a:gd name="T75" fmla="*/ 85978 h 138"/>
                <a:gd name="T76" fmla="*/ 200410 w 173"/>
                <a:gd name="T77" fmla="*/ 61579 h 138"/>
                <a:gd name="T78" fmla="*/ 203989 w 173"/>
                <a:gd name="T79" fmla="*/ 30208 h 138"/>
                <a:gd name="T80" fmla="*/ 203989 w 173"/>
                <a:gd name="T81" fmla="*/ 11619 h 138"/>
                <a:gd name="T82" fmla="*/ 206375 w 173"/>
                <a:gd name="T83" fmla="*/ 0 h 1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3"/>
                <a:gd name="T127" fmla="*/ 0 h 138"/>
                <a:gd name="T128" fmla="*/ 173 w 173"/>
                <a:gd name="T129" fmla="*/ 138 h 1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3" h="138">
                  <a:moveTo>
                    <a:pt x="173" y="0"/>
                  </a:moveTo>
                  <a:lnTo>
                    <a:pt x="163" y="0"/>
                  </a:lnTo>
                  <a:lnTo>
                    <a:pt x="154" y="2"/>
                  </a:lnTo>
                  <a:lnTo>
                    <a:pt x="141" y="7"/>
                  </a:lnTo>
                  <a:lnTo>
                    <a:pt x="127" y="2"/>
                  </a:lnTo>
                  <a:lnTo>
                    <a:pt x="114" y="2"/>
                  </a:lnTo>
                  <a:lnTo>
                    <a:pt x="100" y="10"/>
                  </a:lnTo>
                  <a:lnTo>
                    <a:pt x="90" y="7"/>
                  </a:lnTo>
                  <a:lnTo>
                    <a:pt x="80" y="10"/>
                  </a:lnTo>
                  <a:lnTo>
                    <a:pt x="73" y="19"/>
                  </a:lnTo>
                  <a:lnTo>
                    <a:pt x="66" y="12"/>
                  </a:lnTo>
                  <a:lnTo>
                    <a:pt x="58" y="10"/>
                  </a:lnTo>
                  <a:lnTo>
                    <a:pt x="46" y="7"/>
                  </a:lnTo>
                  <a:lnTo>
                    <a:pt x="44" y="5"/>
                  </a:lnTo>
                  <a:lnTo>
                    <a:pt x="34" y="5"/>
                  </a:lnTo>
                  <a:lnTo>
                    <a:pt x="19" y="7"/>
                  </a:lnTo>
                  <a:lnTo>
                    <a:pt x="7" y="14"/>
                  </a:lnTo>
                  <a:lnTo>
                    <a:pt x="2" y="24"/>
                  </a:lnTo>
                  <a:lnTo>
                    <a:pt x="4" y="31"/>
                  </a:lnTo>
                  <a:lnTo>
                    <a:pt x="7" y="41"/>
                  </a:lnTo>
                  <a:lnTo>
                    <a:pt x="4" y="53"/>
                  </a:lnTo>
                  <a:lnTo>
                    <a:pt x="2" y="62"/>
                  </a:lnTo>
                  <a:lnTo>
                    <a:pt x="0" y="69"/>
                  </a:lnTo>
                  <a:lnTo>
                    <a:pt x="0" y="81"/>
                  </a:lnTo>
                  <a:lnTo>
                    <a:pt x="0" y="115"/>
                  </a:lnTo>
                  <a:lnTo>
                    <a:pt x="14" y="115"/>
                  </a:lnTo>
                  <a:lnTo>
                    <a:pt x="26" y="122"/>
                  </a:lnTo>
                  <a:lnTo>
                    <a:pt x="56" y="136"/>
                  </a:lnTo>
                  <a:lnTo>
                    <a:pt x="73" y="138"/>
                  </a:lnTo>
                  <a:lnTo>
                    <a:pt x="102" y="138"/>
                  </a:lnTo>
                  <a:lnTo>
                    <a:pt x="110" y="117"/>
                  </a:lnTo>
                  <a:lnTo>
                    <a:pt x="112" y="100"/>
                  </a:lnTo>
                  <a:lnTo>
                    <a:pt x="122" y="86"/>
                  </a:lnTo>
                  <a:lnTo>
                    <a:pt x="132" y="79"/>
                  </a:lnTo>
                  <a:lnTo>
                    <a:pt x="139" y="79"/>
                  </a:lnTo>
                  <a:lnTo>
                    <a:pt x="144" y="81"/>
                  </a:lnTo>
                  <a:lnTo>
                    <a:pt x="151" y="81"/>
                  </a:lnTo>
                  <a:lnTo>
                    <a:pt x="161" y="74"/>
                  </a:lnTo>
                  <a:lnTo>
                    <a:pt x="168" y="53"/>
                  </a:lnTo>
                  <a:lnTo>
                    <a:pt x="171" y="26"/>
                  </a:lnTo>
                  <a:lnTo>
                    <a:pt x="171" y="10"/>
                  </a:lnTo>
                  <a:lnTo>
                    <a:pt x="17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3" name="Freeform 24"/>
            <p:cNvSpPr>
              <a:spLocks/>
            </p:cNvSpPr>
            <p:nvPr userDrawn="1"/>
          </p:nvSpPr>
          <p:spPr bwMode="auto">
            <a:xfrm>
              <a:off x="6861232" y="2678572"/>
              <a:ext cx="228210" cy="553880"/>
            </a:xfrm>
            <a:custGeom>
              <a:avLst/>
              <a:gdLst>
                <a:gd name="T0" fmla="*/ 42120 w 62"/>
                <a:gd name="T1" fmla="*/ 180975 h 155"/>
                <a:gd name="T2" fmla="*/ 44527 w 62"/>
                <a:gd name="T3" fmla="*/ 162294 h 155"/>
                <a:gd name="T4" fmla="*/ 48137 w 62"/>
                <a:gd name="T5" fmla="*/ 150618 h 155"/>
                <a:gd name="T6" fmla="*/ 50544 w 62"/>
                <a:gd name="T7" fmla="*/ 142445 h 155"/>
                <a:gd name="T8" fmla="*/ 64986 w 62"/>
                <a:gd name="T9" fmla="*/ 131937 h 155"/>
                <a:gd name="T10" fmla="*/ 64986 w 62"/>
                <a:gd name="T11" fmla="*/ 100412 h 155"/>
                <a:gd name="T12" fmla="*/ 68596 w 62"/>
                <a:gd name="T13" fmla="*/ 75893 h 155"/>
                <a:gd name="T14" fmla="*/ 71003 w 62"/>
                <a:gd name="T15" fmla="*/ 67720 h 155"/>
                <a:gd name="T16" fmla="*/ 74613 w 62"/>
                <a:gd name="T17" fmla="*/ 61882 h 155"/>
                <a:gd name="T18" fmla="*/ 68596 w 62"/>
                <a:gd name="T19" fmla="*/ 45536 h 155"/>
                <a:gd name="T20" fmla="*/ 62579 w 62"/>
                <a:gd name="T21" fmla="*/ 19849 h 155"/>
                <a:gd name="T22" fmla="*/ 24069 w 62"/>
                <a:gd name="T23" fmla="*/ 23352 h 155"/>
                <a:gd name="T24" fmla="*/ 18052 w 62"/>
                <a:gd name="T25" fmla="*/ 11676 h 155"/>
                <a:gd name="T26" fmla="*/ 9627 w 62"/>
                <a:gd name="T27" fmla="*/ 3503 h 155"/>
                <a:gd name="T28" fmla="*/ 0 w 62"/>
                <a:gd name="T29" fmla="*/ 0 h 155"/>
                <a:gd name="T30" fmla="*/ 42120 w 62"/>
                <a:gd name="T31" fmla="*/ 180975 h 1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2"/>
                <a:gd name="T49" fmla="*/ 0 h 155"/>
                <a:gd name="T50" fmla="*/ 62 w 62"/>
                <a:gd name="T51" fmla="*/ 155 h 1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2" h="155">
                  <a:moveTo>
                    <a:pt x="35" y="155"/>
                  </a:moveTo>
                  <a:lnTo>
                    <a:pt x="37" y="139"/>
                  </a:lnTo>
                  <a:lnTo>
                    <a:pt x="40" y="129"/>
                  </a:lnTo>
                  <a:lnTo>
                    <a:pt x="42" y="122"/>
                  </a:lnTo>
                  <a:lnTo>
                    <a:pt x="54" y="113"/>
                  </a:lnTo>
                  <a:lnTo>
                    <a:pt x="54" y="86"/>
                  </a:lnTo>
                  <a:lnTo>
                    <a:pt x="57" y="65"/>
                  </a:lnTo>
                  <a:lnTo>
                    <a:pt x="59" y="58"/>
                  </a:lnTo>
                  <a:lnTo>
                    <a:pt x="62" y="53"/>
                  </a:lnTo>
                  <a:lnTo>
                    <a:pt x="57" y="39"/>
                  </a:lnTo>
                  <a:lnTo>
                    <a:pt x="52" y="17"/>
                  </a:lnTo>
                  <a:lnTo>
                    <a:pt x="20" y="20"/>
                  </a:lnTo>
                  <a:lnTo>
                    <a:pt x="15" y="10"/>
                  </a:lnTo>
                  <a:lnTo>
                    <a:pt x="8" y="3"/>
                  </a:lnTo>
                  <a:lnTo>
                    <a:pt x="0" y="0"/>
                  </a:lnTo>
                  <a:lnTo>
                    <a:pt x="35" y="15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4" name="Freeform 25"/>
            <p:cNvSpPr>
              <a:spLocks/>
            </p:cNvSpPr>
            <p:nvPr userDrawn="1"/>
          </p:nvSpPr>
          <p:spPr bwMode="auto">
            <a:xfrm>
              <a:off x="6861232" y="2678572"/>
              <a:ext cx="228210" cy="553880"/>
            </a:xfrm>
            <a:custGeom>
              <a:avLst/>
              <a:gdLst>
                <a:gd name="T0" fmla="*/ 42120 w 62"/>
                <a:gd name="T1" fmla="*/ 180975 h 155"/>
                <a:gd name="T2" fmla="*/ 44527 w 62"/>
                <a:gd name="T3" fmla="*/ 162294 h 155"/>
                <a:gd name="T4" fmla="*/ 48137 w 62"/>
                <a:gd name="T5" fmla="*/ 150618 h 155"/>
                <a:gd name="T6" fmla="*/ 50544 w 62"/>
                <a:gd name="T7" fmla="*/ 142445 h 155"/>
                <a:gd name="T8" fmla="*/ 64986 w 62"/>
                <a:gd name="T9" fmla="*/ 131937 h 155"/>
                <a:gd name="T10" fmla="*/ 64986 w 62"/>
                <a:gd name="T11" fmla="*/ 100412 h 155"/>
                <a:gd name="T12" fmla="*/ 68596 w 62"/>
                <a:gd name="T13" fmla="*/ 75893 h 155"/>
                <a:gd name="T14" fmla="*/ 71003 w 62"/>
                <a:gd name="T15" fmla="*/ 67720 h 155"/>
                <a:gd name="T16" fmla="*/ 74613 w 62"/>
                <a:gd name="T17" fmla="*/ 61882 h 155"/>
                <a:gd name="T18" fmla="*/ 68596 w 62"/>
                <a:gd name="T19" fmla="*/ 45536 h 155"/>
                <a:gd name="T20" fmla="*/ 62579 w 62"/>
                <a:gd name="T21" fmla="*/ 19849 h 155"/>
                <a:gd name="T22" fmla="*/ 24069 w 62"/>
                <a:gd name="T23" fmla="*/ 23352 h 155"/>
                <a:gd name="T24" fmla="*/ 18052 w 62"/>
                <a:gd name="T25" fmla="*/ 11676 h 155"/>
                <a:gd name="T26" fmla="*/ 9627 w 62"/>
                <a:gd name="T27" fmla="*/ 3503 h 155"/>
                <a:gd name="T28" fmla="*/ 0 w 62"/>
                <a:gd name="T29" fmla="*/ 0 h 1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155"/>
                <a:gd name="T47" fmla="*/ 62 w 62"/>
                <a:gd name="T48" fmla="*/ 155 h 1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155">
                  <a:moveTo>
                    <a:pt x="35" y="155"/>
                  </a:moveTo>
                  <a:lnTo>
                    <a:pt x="37" y="139"/>
                  </a:lnTo>
                  <a:lnTo>
                    <a:pt x="40" y="129"/>
                  </a:lnTo>
                  <a:lnTo>
                    <a:pt x="42" y="122"/>
                  </a:lnTo>
                  <a:lnTo>
                    <a:pt x="54" y="113"/>
                  </a:lnTo>
                  <a:lnTo>
                    <a:pt x="54" y="86"/>
                  </a:lnTo>
                  <a:lnTo>
                    <a:pt x="57" y="65"/>
                  </a:lnTo>
                  <a:lnTo>
                    <a:pt x="59" y="58"/>
                  </a:lnTo>
                  <a:lnTo>
                    <a:pt x="62" y="53"/>
                  </a:lnTo>
                  <a:lnTo>
                    <a:pt x="57" y="39"/>
                  </a:lnTo>
                  <a:lnTo>
                    <a:pt x="52" y="17"/>
                  </a:lnTo>
                  <a:lnTo>
                    <a:pt x="20" y="20"/>
                  </a:lnTo>
                  <a:lnTo>
                    <a:pt x="15" y="10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5" name="Freeform 26"/>
            <p:cNvSpPr>
              <a:spLocks/>
            </p:cNvSpPr>
            <p:nvPr userDrawn="1"/>
          </p:nvSpPr>
          <p:spPr bwMode="auto">
            <a:xfrm>
              <a:off x="6861232" y="2678572"/>
              <a:ext cx="228210" cy="553880"/>
            </a:xfrm>
            <a:custGeom>
              <a:avLst/>
              <a:gdLst>
                <a:gd name="T0" fmla="*/ 42120 w 62"/>
                <a:gd name="T1" fmla="*/ 180975 h 155"/>
                <a:gd name="T2" fmla="*/ 44527 w 62"/>
                <a:gd name="T3" fmla="*/ 162294 h 155"/>
                <a:gd name="T4" fmla="*/ 48137 w 62"/>
                <a:gd name="T5" fmla="*/ 150618 h 155"/>
                <a:gd name="T6" fmla="*/ 50544 w 62"/>
                <a:gd name="T7" fmla="*/ 142445 h 155"/>
                <a:gd name="T8" fmla="*/ 64986 w 62"/>
                <a:gd name="T9" fmla="*/ 131937 h 155"/>
                <a:gd name="T10" fmla="*/ 64986 w 62"/>
                <a:gd name="T11" fmla="*/ 100412 h 155"/>
                <a:gd name="T12" fmla="*/ 68596 w 62"/>
                <a:gd name="T13" fmla="*/ 75893 h 155"/>
                <a:gd name="T14" fmla="*/ 71003 w 62"/>
                <a:gd name="T15" fmla="*/ 67720 h 155"/>
                <a:gd name="T16" fmla="*/ 74613 w 62"/>
                <a:gd name="T17" fmla="*/ 61882 h 155"/>
                <a:gd name="T18" fmla="*/ 68596 w 62"/>
                <a:gd name="T19" fmla="*/ 45536 h 155"/>
                <a:gd name="T20" fmla="*/ 62579 w 62"/>
                <a:gd name="T21" fmla="*/ 19849 h 155"/>
                <a:gd name="T22" fmla="*/ 24069 w 62"/>
                <a:gd name="T23" fmla="*/ 23352 h 155"/>
                <a:gd name="T24" fmla="*/ 18052 w 62"/>
                <a:gd name="T25" fmla="*/ 11676 h 155"/>
                <a:gd name="T26" fmla="*/ 9627 w 62"/>
                <a:gd name="T27" fmla="*/ 3503 h 155"/>
                <a:gd name="T28" fmla="*/ 0 w 62"/>
                <a:gd name="T29" fmla="*/ 0 h 1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155"/>
                <a:gd name="T47" fmla="*/ 62 w 62"/>
                <a:gd name="T48" fmla="*/ 155 h 1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155">
                  <a:moveTo>
                    <a:pt x="35" y="155"/>
                  </a:moveTo>
                  <a:lnTo>
                    <a:pt x="37" y="139"/>
                  </a:lnTo>
                  <a:lnTo>
                    <a:pt x="40" y="129"/>
                  </a:lnTo>
                  <a:lnTo>
                    <a:pt x="42" y="122"/>
                  </a:lnTo>
                  <a:lnTo>
                    <a:pt x="54" y="113"/>
                  </a:lnTo>
                  <a:lnTo>
                    <a:pt x="54" y="86"/>
                  </a:lnTo>
                  <a:lnTo>
                    <a:pt x="57" y="65"/>
                  </a:lnTo>
                  <a:lnTo>
                    <a:pt x="59" y="58"/>
                  </a:lnTo>
                  <a:lnTo>
                    <a:pt x="62" y="53"/>
                  </a:lnTo>
                  <a:lnTo>
                    <a:pt x="57" y="39"/>
                  </a:lnTo>
                  <a:lnTo>
                    <a:pt x="52" y="17"/>
                  </a:lnTo>
                  <a:lnTo>
                    <a:pt x="20" y="20"/>
                  </a:lnTo>
                  <a:lnTo>
                    <a:pt x="15" y="10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6" name="Freeform 27"/>
            <p:cNvSpPr>
              <a:spLocks/>
            </p:cNvSpPr>
            <p:nvPr userDrawn="1"/>
          </p:nvSpPr>
          <p:spPr bwMode="auto">
            <a:xfrm>
              <a:off x="6137764" y="2678572"/>
              <a:ext cx="951679" cy="675347"/>
            </a:xfrm>
            <a:custGeom>
              <a:avLst/>
              <a:gdLst>
                <a:gd name="T0" fmla="*/ 230969 w 260"/>
                <a:gd name="T1" fmla="*/ 0 h 189"/>
                <a:gd name="T2" fmla="*/ 135231 w 260"/>
                <a:gd name="T3" fmla="*/ 50204 h 189"/>
                <a:gd name="T4" fmla="*/ 88558 w 260"/>
                <a:gd name="T5" fmla="*/ 59544 h 189"/>
                <a:gd name="T6" fmla="*/ 82574 w 260"/>
                <a:gd name="T7" fmla="*/ 98072 h 189"/>
                <a:gd name="T8" fmla="*/ 73001 w 260"/>
                <a:gd name="T9" fmla="*/ 128428 h 189"/>
                <a:gd name="T10" fmla="*/ 68214 w 260"/>
                <a:gd name="T11" fmla="*/ 144774 h 189"/>
                <a:gd name="T12" fmla="*/ 56246 w 260"/>
                <a:gd name="T13" fmla="*/ 158784 h 189"/>
                <a:gd name="T14" fmla="*/ 46672 w 260"/>
                <a:gd name="T15" fmla="*/ 162287 h 189"/>
                <a:gd name="T16" fmla="*/ 29918 w 260"/>
                <a:gd name="T17" fmla="*/ 168124 h 189"/>
                <a:gd name="T18" fmla="*/ 5984 w 260"/>
                <a:gd name="T19" fmla="*/ 168124 h 189"/>
                <a:gd name="T20" fmla="*/ 0 w 260"/>
                <a:gd name="T21" fmla="*/ 172794 h 189"/>
                <a:gd name="T22" fmla="*/ 9574 w 260"/>
                <a:gd name="T23" fmla="*/ 186805 h 189"/>
                <a:gd name="T24" fmla="*/ 11967 w 260"/>
                <a:gd name="T25" fmla="*/ 192642 h 189"/>
                <a:gd name="T26" fmla="*/ 20344 w 260"/>
                <a:gd name="T27" fmla="*/ 198480 h 189"/>
                <a:gd name="T28" fmla="*/ 23935 w 260"/>
                <a:gd name="T29" fmla="*/ 198480 h 189"/>
                <a:gd name="T30" fmla="*/ 23935 w 260"/>
                <a:gd name="T31" fmla="*/ 200815 h 189"/>
                <a:gd name="T32" fmla="*/ 23935 w 260"/>
                <a:gd name="T33" fmla="*/ 204318 h 189"/>
                <a:gd name="T34" fmla="*/ 38295 w 260"/>
                <a:gd name="T35" fmla="*/ 204318 h 189"/>
                <a:gd name="T36" fmla="*/ 40689 w 260"/>
                <a:gd name="T37" fmla="*/ 194977 h 189"/>
                <a:gd name="T38" fmla="*/ 62230 w 260"/>
                <a:gd name="T39" fmla="*/ 208988 h 189"/>
                <a:gd name="T40" fmla="*/ 70607 w 260"/>
                <a:gd name="T41" fmla="*/ 220663 h 189"/>
                <a:gd name="T42" fmla="*/ 78984 w 260"/>
                <a:gd name="T43" fmla="*/ 208988 h 189"/>
                <a:gd name="T44" fmla="*/ 90952 w 260"/>
                <a:gd name="T45" fmla="*/ 200815 h 189"/>
                <a:gd name="T46" fmla="*/ 108902 w 260"/>
                <a:gd name="T47" fmla="*/ 198480 h 189"/>
                <a:gd name="T48" fmla="*/ 125657 w 260"/>
                <a:gd name="T49" fmla="*/ 200815 h 189"/>
                <a:gd name="T50" fmla="*/ 137624 w 260"/>
                <a:gd name="T51" fmla="*/ 204318 h 189"/>
                <a:gd name="T52" fmla="*/ 149591 w 260"/>
                <a:gd name="T53" fmla="*/ 206653 h 189"/>
                <a:gd name="T54" fmla="*/ 155575 w 260"/>
                <a:gd name="T55" fmla="*/ 214825 h 189"/>
                <a:gd name="T56" fmla="*/ 163952 w 260"/>
                <a:gd name="T57" fmla="*/ 204318 h 189"/>
                <a:gd name="T58" fmla="*/ 175919 w 260"/>
                <a:gd name="T59" fmla="*/ 200815 h 189"/>
                <a:gd name="T60" fmla="*/ 187887 w 260"/>
                <a:gd name="T61" fmla="*/ 204318 h 189"/>
                <a:gd name="T62" fmla="*/ 193870 w 260"/>
                <a:gd name="T63" fmla="*/ 200815 h 189"/>
                <a:gd name="T64" fmla="*/ 204641 w 260"/>
                <a:gd name="T65" fmla="*/ 198480 h 189"/>
                <a:gd name="T66" fmla="*/ 222592 w 260"/>
                <a:gd name="T67" fmla="*/ 194977 h 189"/>
                <a:gd name="T68" fmla="*/ 228576 w 260"/>
                <a:gd name="T69" fmla="*/ 198480 h 189"/>
                <a:gd name="T70" fmla="*/ 236953 w 260"/>
                <a:gd name="T71" fmla="*/ 204318 h 189"/>
                <a:gd name="T72" fmla="*/ 252510 w 260"/>
                <a:gd name="T73" fmla="*/ 194977 h 189"/>
                <a:gd name="T74" fmla="*/ 263281 w 260"/>
                <a:gd name="T75" fmla="*/ 192642 h 189"/>
                <a:gd name="T76" fmla="*/ 275248 w 260"/>
                <a:gd name="T77" fmla="*/ 192642 h 189"/>
                <a:gd name="T78" fmla="*/ 281232 w 260"/>
                <a:gd name="T79" fmla="*/ 162287 h 189"/>
                <a:gd name="T80" fmla="*/ 284822 w 260"/>
                <a:gd name="T81" fmla="*/ 150611 h 189"/>
                <a:gd name="T82" fmla="*/ 287215 w 260"/>
                <a:gd name="T83" fmla="*/ 142439 h 189"/>
                <a:gd name="T84" fmla="*/ 301576 w 260"/>
                <a:gd name="T85" fmla="*/ 131931 h 189"/>
                <a:gd name="T86" fmla="*/ 301576 w 260"/>
                <a:gd name="T87" fmla="*/ 100408 h 189"/>
                <a:gd name="T88" fmla="*/ 305166 w 260"/>
                <a:gd name="T89" fmla="*/ 75889 h 189"/>
                <a:gd name="T90" fmla="*/ 307560 w 260"/>
                <a:gd name="T91" fmla="*/ 67717 h 189"/>
                <a:gd name="T92" fmla="*/ 311150 w 260"/>
                <a:gd name="T93" fmla="*/ 61879 h 189"/>
                <a:gd name="T94" fmla="*/ 305166 w 260"/>
                <a:gd name="T95" fmla="*/ 45534 h 189"/>
                <a:gd name="T96" fmla="*/ 299183 w 260"/>
                <a:gd name="T97" fmla="*/ 19848 h 189"/>
                <a:gd name="T98" fmla="*/ 260887 w 260"/>
                <a:gd name="T99" fmla="*/ 23351 h 189"/>
                <a:gd name="T100" fmla="*/ 252510 w 260"/>
                <a:gd name="T101" fmla="*/ 9340 h 189"/>
                <a:gd name="T102" fmla="*/ 242936 w 260"/>
                <a:gd name="T103" fmla="*/ 0 h 189"/>
                <a:gd name="T104" fmla="*/ 230969 w 260"/>
                <a:gd name="T105" fmla="*/ 0 h 1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0"/>
                <a:gd name="T160" fmla="*/ 0 h 189"/>
                <a:gd name="T161" fmla="*/ 260 w 260"/>
                <a:gd name="T162" fmla="*/ 189 h 1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0" h="189">
                  <a:moveTo>
                    <a:pt x="193" y="0"/>
                  </a:moveTo>
                  <a:lnTo>
                    <a:pt x="113" y="43"/>
                  </a:lnTo>
                  <a:lnTo>
                    <a:pt x="74" y="51"/>
                  </a:lnTo>
                  <a:lnTo>
                    <a:pt x="69" y="84"/>
                  </a:lnTo>
                  <a:lnTo>
                    <a:pt x="61" y="110"/>
                  </a:lnTo>
                  <a:lnTo>
                    <a:pt x="57" y="124"/>
                  </a:lnTo>
                  <a:lnTo>
                    <a:pt x="47" y="136"/>
                  </a:lnTo>
                  <a:lnTo>
                    <a:pt x="39" y="139"/>
                  </a:lnTo>
                  <a:lnTo>
                    <a:pt x="25" y="144"/>
                  </a:lnTo>
                  <a:lnTo>
                    <a:pt x="5" y="144"/>
                  </a:lnTo>
                  <a:lnTo>
                    <a:pt x="0" y="148"/>
                  </a:lnTo>
                  <a:lnTo>
                    <a:pt x="8" y="160"/>
                  </a:lnTo>
                  <a:lnTo>
                    <a:pt x="10" y="165"/>
                  </a:lnTo>
                  <a:lnTo>
                    <a:pt x="17" y="170"/>
                  </a:lnTo>
                  <a:lnTo>
                    <a:pt x="20" y="170"/>
                  </a:lnTo>
                  <a:lnTo>
                    <a:pt x="20" y="172"/>
                  </a:lnTo>
                  <a:lnTo>
                    <a:pt x="20" y="175"/>
                  </a:lnTo>
                  <a:lnTo>
                    <a:pt x="32" y="175"/>
                  </a:lnTo>
                  <a:lnTo>
                    <a:pt x="34" y="167"/>
                  </a:lnTo>
                  <a:lnTo>
                    <a:pt x="52" y="179"/>
                  </a:lnTo>
                  <a:lnTo>
                    <a:pt x="59" y="189"/>
                  </a:lnTo>
                  <a:lnTo>
                    <a:pt x="66" y="179"/>
                  </a:lnTo>
                  <a:lnTo>
                    <a:pt x="76" y="172"/>
                  </a:lnTo>
                  <a:lnTo>
                    <a:pt x="91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5" y="177"/>
                  </a:lnTo>
                  <a:lnTo>
                    <a:pt x="130" y="184"/>
                  </a:lnTo>
                  <a:lnTo>
                    <a:pt x="137" y="175"/>
                  </a:lnTo>
                  <a:lnTo>
                    <a:pt x="147" y="172"/>
                  </a:lnTo>
                  <a:lnTo>
                    <a:pt x="157" y="175"/>
                  </a:lnTo>
                  <a:lnTo>
                    <a:pt x="162" y="172"/>
                  </a:lnTo>
                  <a:lnTo>
                    <a:pt x="171" y="170"/>
                  </a:lnTo>
                  <a:lnTo>
                    <a:pt x="186" y="167"/>
                  </a:lnTo>
                  <a:lnTo>
                    <a:pt x="191" y="170"/>
                  </a:lnTo>
                  <a:lnTo>
                    <a:pt x="198" y="175"/>
                  </a:lnTo>
                  <a:lnTo>
                    <a:pt x="211" y="167"/>
                  </a:lnTo>
                  <a:lnTo>
                    <a:pt x="220" y="165"/>
                  </a:lnTo>
                  <a:lnTo>
                    <a:pt x="230" y="165"/>
                  </a:lnTo>
                  <a:lnTo>
                    <a:pt x="235" y="139"/>
                  </a:lnTo>
                  <a:lnTo>
                    <a:pt x="238" y="129"/>
                  </a:lnTo>
                  <a:lnTo>
                    <a:pt x="240" y="122"/>
                  </a:lnTo>
                  <a:lnTo>
                    <a:pt x="252" y="113"/>
                  </a:lnTo>
                  <a:lnTo>
                    <a:pt x="252" y="86"/>
                  </a:lnTo>
                  <a:lnTo>
                    <a:pt x="255" y="65"/>
                  </a:lnTo>
                  <a:lnTo>
                    <a:pt x="257" y="58"/>
                  </a:lnTo>
                  <a:lnTo>
                    <a:pt x="260" y="53"/>
                  </a:lnTo>
                  <a:lnTo>
                    <a:pt x="255" y="39"/>
                  </a:lnTo>
                  <a:lnTo>
                    <a:pt x="250" y="17"/>
                  </a:lnTo>
                  <a:lnTo>
                    <a:pt x="218" y="20"/>
                  </a:lnTo>
                  <a:lnTo>
                    <a:pt x="211" y="8"/>
                  </a:lnTo>
                  <a:lnTo>
                    <a:pt x="203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7" name="Freeform 28"/>
            <p:cNvSpPr>
              <a:spLocks/>
            </p:cNvSpPr>
            <p:nvPr userDrawn="1"/>
          </p:nvSpPr>
          <p:spPr bwMode="auto">
            <a:xfrm>
              <a:off x="6715566" y="3266464"/>
              <a:ext cx="378729" cy="612184"/>
            </a:xfrm>
            <a:custGeom>
              <a:avLst/>
              <a:gdLst>
                <a:gd name="T0" fmla="*/ 85355 w 103"/>
                <a:gd name="T1" fmla="*/ 0 h 172"/>
                <a:gd name="T2" fmla="*/ 82951 w 103"/>
                <a:gd name="T3" fmla="*/ 11629 h 172"/>
                <a:gd name="T4" fmla="*/ 82951 w 103"/>
                <a:gd name="T5" fmla="*/ 30236 h 172"/>
                <a:gd name="T6" fmla="*/ 79344 w 103"/>
                <a:gd name="T7" fmla="*/ 63961 h 172"/>
                <a:gd name="T8" fmla="*/ 70929 w 103"/>
                <a:gd name="T9" fmla="*/ 86057 h 172"/>
                <a:gd name="T10" fmla="*/ 58907 w 103"/>
                <a:gd name="T11" fmla="*/ 94198 h 172"/>
                <a:gd name="T12" fmla="*/ 50492 w 103"/>
                <a:gd name="T13" fmla="*/ 97687 h 172"/>
                <a:gd name="T14" fmla="*/ 44481 w 103"/>
                <a:gd name="T15" fmla="*/ 91872 h 172"/>
                <a:gd name="T16" fmla="*/ 36066 w 103"/>
                <a:gd name="T17" fmla="*/ 94198 h 172"/>
                <a:gd name="T18" fmla="*/ 24044 w 103"/>
                <a:gd name="T19" fmla="*/ 100013 h 172"/>
                <a:gd name="T20" fmla="*/ 12022 w 103"/>
                <a:gd name="T21" fmla="*/ 119782 h 172"/>
                <a:gd name="T22" fmla="*/ 9617 w 103"/>
                <a:gd name="T23" fmla="*/ 138389 h 172"/>
                <a:gd name="T24" fmla="*/ 0 w 103"/>
                <a:gd name="T25" fmla="*/ 160485 h 172"/>
                <a:gd name="T26" fmla="*/ 0 w 103"/>
                <a:gd name="T27" fmla="*/ 169789 h 172"/>
                <a:gd name="T28" fmla="*/ 3607 w 103"/>
                <a:gd name="T29" fmla="*/ 174440 h 172"/>
                <a:gd name="T30" fmla="*/ 12022 w 103"/>
                <a:gd name="T31" fmla="*/ 180255 h 172"/>
                <a:gd name="T32" fmla="*/ 20437 w 103"/>
                <a:gd name="T33" fmla="*/ 186070 h 172"/>
                <a:gd name="T34" fmla="*/ 24044 w 103"/>
                <a:gd name="T35" fmla="*/ 191884 h 172"/>
                <a:gd name="T36" fmla="*/ 24044 w 103"/>
                <a:gd name="T37" fmla="*/ 200025 h 172"/>
                <a:gd name="T38" fmla="*/ 62514 w 103"/>
                <a:gd name="T39" fmla="*/ 196536 h 172"/>
                <a:gd name="T40" fmla="*/ 123825 w 103"/>
                <a:gd name="T41" fmla="*/ 196536 h 172"/>
                <a:gd name="T42" fmla="*/ 123825 w 103"/>
                <a:gd name="T43" fmla="*/ 180255 h 172"/>
                <a:gd name="T44" fmla="*/ 109399 w 103"/>
                <a:gd name="T45" fmla="*/ 169789 h 172"/>
                <a:gd name="T46" fmla="*/ 97377 w 103"/>
                <a:gd name="T47" fmla="*/ 158159 h 172"/>
                <a:gd name="T48" fmla="*/ 94973 w 103"/>
                <a:gd name="T49" fmla="*/ 138389 h 172"/>
                <a:gd name="T50" fmla="*/ 88962 w 103"/>
                <a:gd name="T51" fmla="*/ 136064 h 172"/>
                <a:gd name="T52" fmla="*/ 94973 w 103"/>
                <a:gd name="T53" fmla="*/ 133738 h 172"/>
                <a:gd name="T54" fmla="*/ 99781 w 103"/>
                <a:gd name="T55" fmla="*/ 122108 h 172"/>
                <a:gd name="T56" fmla="*/ 103388 w 103"/>
                <a:gd name="T57" fmla="*/ 113968 h 172"/>
                <a:gd name="T58" fmla="*/ 97377 w 103"/>
                <a:gd name="T59" fmla="*/ 102338 h 172"/>
                <a:gd name="T60" fmla="*/ 91366 w 103"/>
                <a:gd name="T61" fmla="*/ 97687 h 172"/>
                <a:gd name="T62" fmla="*/ 88962 w 103"/>
                <a:gd name="T63" fmla="*/ 88383 h 172"/>
                <a:gd name="T64" fmla="*/ 88962 w 103"/>
                <a:gd name="T65" fmla="*/ 77917 h 172"/>
                <a:gd name="T66" fmla="*/ 99781 w 103"/>
                <a:gd name="T67" fmla="*/ 74428 h 172"/>
                <a:gd name="T68" fmla="*/ 109399 w 103"/>
                <a:gd name="T69" fmla="*/ 72102 h 172"/>
                <a:gd name="T70" fmla="*/ 111803 w 103"/>
                <a:gd name="T71" fmla="*/ 61636 h 172"/>
                <a:gd name="T72" fmla="*/ 103388 w 103"/>
                <a:gd name="T73" fmla="*/ 50006 h 172"/>
                <a:gd name="T74" fmla="*/ 99781 w 103"/>
                <a:gd name="T75" fmla="*/ 36051 h 172"/>
                <a:gd name="T76" fmla="*/ 103388 w 103"/>
                <a:gd name="T77" fmla="*/ 25585 h 172"/>
                <a:gd name="T78" fmla="*/ 103388 w 103"/>
                <a:gd name="T79" fmla="*/ 13955 h 172"/>
                <a:gd name="T80" fmla="*/ 99781 w 103"/>
                <a:gd name="T81" fmla="*/ 5815 h 172"/>
                <a:gd name="T82" fmla="*/ 94973 w 103"/>
                <a:gd name="T83" fmla="*/ 0 h 172"/>
                <a:gd name="T84" fmla="*/ 85355 w 103"/>
                <a:gd name="T85" fmla="*/ 0 h 1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"/>
                <a:gd name="T130" fmla="*/ 0 h 172"/>
                <a:gd name="T131" fmla="*/ 103 w 103"/>
                <a:gd name="T132" fmla="*/ 172 h 1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" h="172">
                  <a:moveTo>
                    <a:pt x="71" y="0"/>
                  </a:moveTo>
                  <a:lnTo>
                    <a:pt x="69" y="10"/>
                  </a:lnTo>
                  <a:lnTo>
                    <a:pt x="69" y="26"/>
                  </a:lnTo>
                  <a:lnTo>
                    <a:pt x="66" y="55"/>
                  </a:lnTo>
                  <a:lnTo>
                    <a:pt x="59" y="74"/>
                  </a:lnTo>
                  <a:lnTo>
                    <a:pt x="49" y="81"/>
                  </a:lnTo>
                  <a:lnTo>
                    <a:pt x="42" y="84"/>
                  </a:lnTo>
                  <a:lnTo>
                    <a:pt x="37" y="79"/>
                  </a:lnTo>
                  <a:lnTo>
                    <a:pt x="30" y="81"/>
                  </a:lnTo>
                  <a:lnTo>
                    <a:pt x="20" y="86"/>
                  </a:lnTo>
                  <a:lnTo>
                    <a:pt x="10" y="103"/>
                  </a:lnTo>
                  <a:lnTo>
                    <a:pt x="8" y="119"/>
                  </a:lnTo>
                  <a:lnTo>
                    <a:pt x="0" y="138"/>
                  </a:lnTo>
                  <a:lnTo>
                    <a:pt x="0" y="146"/>
                  </a:lnTo>
                  <a:lnTo>
                    <a:pt x="3" y="150"/>
                  </a:lnTo>
                  <a:lnTo>
                    <a:pt x="10" y="155"/>
                  </a:lnTo>
                  <a:lnTo>
                    <a:pt x="17" y="160"/>
                  </a:lnTo>
                  <a:lnTo>
                    <a:pt x="20" y="165"/>
                  </a:lnTo>
                  <a:lnTo>
                    <a:pt x="20" y="172"/>
                  </a:lnTo>
                  <a:lnTo>
                    <a:pt x="52" y="169"/>
                  </a:lnTo>
                  <a:lnTo>
                    <a:pt x="103" y="169"/>
                  </a:lnTo>
                  <a:lnTo>
                    <a:pt x="103" y="155"/>
                  </a:lnTo>
                  <a:lnTo>
                    <a:pt x="91" y="146"/>
                  </a:lnTo>
                  <a:lnTo>
                    <a:pt x="81" y="136"/>
                  </a:lnTo>
                  <a:lnTo>
                    <a:pt x="79" y="119"/>
                  </a:lnTo>
                  <a:lnTo>
                    <a:pt x="74" y="117"/>
                  </a:lnTo>
                  <a:lnTo>
                    <a:pt x="79" y="115"/>
                  </a:lnTo>
                  <a:lnTo>
                    <a:pt x="83" y="105"/>
                  </a:lnTo>
                  <a:lnTo>
                    <a:pt x="86" y="98"/>
                  </a:lnTo>
                  <a:lnTo>
                    <a:pt x="81" y="88"/>
                  </a:lnTo>
                  <a:lnTo>
                    <a:pt x="76" y="84"/>
                  </a:lnTo>
                  <a:lnTo>
                    <a:pt x="74" y="76"/>
                  </a:lnTo>
                  <a:lnTo>
                    <a:pt x="74" y="67"/>
                  </a:lnTo>
                  <a:lnTo>
                    <a:pt x="83" y="64"/>
                  </a:lnTo>
                  <a:lnTo>
                    <a:pt x="91" y="62"/>
                  </a:lnTo>
                  <a:lnTo>
                    <a:pt x="93" y="53"/>
                  </a:lnTo>
                  <a:lnTo>
                    <a:pt x="86" y="43"/>
                  </a:lnTo>
                  <a:lnTo>
                    <a:pt x="83" y="31"/>
                  </a:lnTo>
                  <a:lnTo>
                    <a:pt x="86" y="22"/>
                  </a:lnTo>
                  <a:lnTo>
                    <a:pt x="86" y="12"/>
                  </a:lnTo>
                  <a:lnTo>
                    <a:pt x="83" y="5"/>
                  </a:lnTo>
                  <a:lnTo>
                    <a:pt x="79" y="0"/>
                  </a:lnTo>
                  <a:lnTo>
                    <a:pt x="7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8" name="Freeform 29"/>
            <p:cNvSpPr>
              <a:spLocks/>
            </p:cNvSpPr>
            <p:nvPr userDrawn="1"/>
          </p:nvSpPr>
          <p:spPr bwMode="auto">
            <a:xfrm>
              <a:off x="6977763" y="2741736"/>
              <a:ext cx="538962" cy="879405"/>
            </a:xfrm>
            <a:custGeom>
              <a:avLst/>
              <a:gdLst>
                <a:gd name="T0" fmla="*/ 26018 w 149"/>
                <a:gd name="T1" fmla="*/ 0 h 248"/>
                <a:gd name="T2" fmla="*/ 176213 w 149"/>
                <a:gd name="T3" fmla="*/ 61407 h 248"/>
                <a:gd name="T4" fmla="*/ 176213 w 149"/>
                <a:gd name="T5" fmla="*/ 121655 h 248"/>
                <a:gd name="T6" fmla="*/ 162021 w 149"/>
                <a:gd name="T7" fmla="*/ 119338 h 248"/>
                <a:gd name="T8" fmla="*/ 153743 w 149"/>
                <a:gd name="T9" fmla="*/ 121655 h 248"/>
                <a:gd name="T10" fmla="*/ 150195 w 149"/>
                <a:gd name="T11" fmla="*/ 129765 h 248"/>
                <a:gd name="T12" fmla="*/ 145464 w 149"/>
                <a:gd name="T13" fmla="*/ 147144 h 248"/>
                <a:gd name="T14" fmla="*/ 139551 w 149"/>
                <a:gd name="T15" fmla="*/ 151779 h 248"/>
                <a:gd name="T16" fmla="*/ 136003 w 149"/>
                <a:gd name="T17" fmla="*/ 155255 h 248"/>
                <a:gd name="T18" fmla="*/ 136003 w 149"/>
                <a:gd name="T19" fmla="*/ 159889 h 248"/>
                <a:gd name="T20" fmla="*/ 139551 w 149"/>
                <a:gd name="T21" fmla="*/ 165682 h 248"/>
                <a:gd name="T22" fmla="*/ 136003 w 149"/>
                <a:gd name="T23" fmla="*/ 165682 h 248"/>
                <a:gd name="T24" fmla="*/ 141916 w 149"/>
                <a:gd name="T25" fmla="*/ 171475 h 248"/>
                <a:gd name="T26" fmla="*/ 145464 w 149"/>
                <a:gd name="T27" fmla="*/ 183062 h 248"/>
                <a:gd name="T28" fmla="*/ 141916 w 149"/>
                <a:gd name="T29" fmla="*/ 196965 h 248"/>
                <a:gd name="T30" fmla="*/ 141916 w 149"/>
                <a:gd name="T31" fmla="*/ 207392 h 248"/>
                <a:gd name="T32" fmla="*/ 153743 w 149"/>
                <a:gd name="T33" fmla="*/ 237516 h 248"/>
                <a:gd name="T34" fmla="*/ 139551 w 149"/>
                <a:gd name="T35" fmla="*/ 240992 h 248"/>
                <a:gd name="T36" fmla="*/ 127725 w 149"/>
                <a:gd name="T37" fmla="*/ 245627 h 248"/>
                <a:gd name="T38" fmla="*/ 121812 w 149"/>
                <a:gd name="T39" fmla="*/ 257213 h 248"/>
                <a:gd name="T40" fmla="*/ 118264 w 149"/>
                <a:gd name="T41" fmla="*/ 268799 h 248"/>
                <a:gd name="T42" fmla="*/ 109985 w 149"/>
                <a:gd name="T43" fmla="*/ 273434 h 248"/>
                <a:gd name="T44" fmla="*/ 95794 w 149"/>
                <a:gd name="T45" fmla="*/ 273434 h 248"/>
                <a:gd name="T46" fmla="*/ 89880 w 149"/>
                <a:gd name="T47" fmla="*/ 271116 h 248"/>
                <a:gd name="T48" fmla="*/ 83967 w 149"/>
                <a:gd name="T49" fmla="*/ 271116 h 248"/>
                <a:gd name="T50" fmla="*/ 81602 w 149"/>
                <a:gd name="T51" fmla="*/ 273434 h 248"/>
                <a:gd name="T52" fmla="*/ 63862 w 149"/>
                <a:gd name="T53" fmla="*/ 279227 h 248"/>
                <a:gd name="T54" fmla="*/ 17740 w 149"/>
                <a:gd name="T55" fmla="*/ 287337 h 248"/>
                <a:gd name="T56" fmla="*/ 14192 w 149"/>
                <a:gd name="T57" fmla="*/ 281544 h 248"/>
                <a:gd name="T58" fmla="*/ 11826 w 149"/>
                <a:gd name="T59" fmla="*/ 276909 h 248"/>
                <a:gd name="T60" fmla="*/ 9461 w 149"/>
                <a:gd name="T61" fmla="*/ 271116 h 248"/>
                <a:gd name="T62" fmla="*/ 3548 w 149"/>
                <a:gd name="T63" fmla="*/ 265323 h 248"/>
                <a:gd name="T64" fmla="*/ 3548 w 149"/>
                <a:gd name="T65" fmla="*/ 249103 h 248"/>
                <a:gd name="T66" fmla="*/ 14192 w 149"/>
                <a:gd name="T67" fmla="*/ 249103 h 248"/>
                <a:gd name="T68" fmla="*/ 20105 w 149"/>
                <a:gd name="T69" fmla="*/ 245627 h 248"/>
                <a:gd name="T70" fmla="*/ 26018 w 149"/>
                <a:gd name="T71" fmla="*/ 237516 h 248"/>
                <a:gd name="T72" fmla="*/ 17740 w 149"/>
                <a:gd name="T73" fmla="*/ 218979 h 248"/>
                <a:gd name="T74" fmla="*/ 14192 w 149"/>
                <a:gd name="T75" fmla="*/ 207392 h 248"/>
                <a:gd name="T76" fmla="*/ 17740 w 149"/>
                <a:gd name="T77" fmla="*/ 199282 h 248"/>
                <a:gd name="T78" fmla="*/ 17740 w 149"/>
                <a:gd name="T79" fmla="*/ 185379 h 248"/>
                <a:gd name="T80" fmla="*/ 11826 w 149"/>
                <a:gd name="T81" fmla="*/ 177268 h 248"/>
                <a:gd name="T82" fmla="*/ 9461 w 149"/>
                <a:gd name="T83" fmla="*/ 173793 h 248"/>
                <a:gd name="T84" fmla="*/ 0 w 149"/>
                <a:gd name="T85" fmla="*/ 171475 h 248"/>
                <a:gd name="T86" fmla="*/ 5913 w 149"/>
                <a:gd name="T87" fmla="*/ 141351 h 248"/>
                <a:gd name="T88" fmla="*/ 5913 w 149"/>
                <a:gd name="T89" fmla="*/ 129765 h 248"/>
                <a:gd name="T90" fmla="*/ 11826 w 149"/>
                <a:gd name="T91" fmla="*/ 121655 h 248"/>
                <a:gd name="T92" fmla="*/ 26018 w 149"/>
                <a:gd name="T93" fmla="*/ 111227 h 248"/>
                <a:gd name="T94" fmla="*/ 23653 w 149"/>
                <a:gd name="T95" fmla="*/ 77627 h 248"/>
                <a:gd name="T96" fmla="*/ 29566 w 149"/>
                <a:gd name="T97" fmla="*/ 55614 h 248"/>
                <a:gd name="T98" fmla="*/ 31931 w 149"/>
                <a:gd name="T99" fmla="*/ 47503 h 248"/>
                <a:gd name="T100" fmla="*/ 35479 w 149"/>
                <a:gd name="T101" fmla="*/ 41710 h 248"/>
                <a:gd name="T102" fmla="*/ 29566 w 149"/>
                <a:gd name="T103" fmla="*/ 27807 h 248"/>
                <a:gd name="T104" fmla="*/ 26018 w 149"/>
                <a:gd name="T105" fmla="*/ 13903 h 248"/>
                <a:gd name="T106" fmla="*/ 26018 w 149"/>
                <a:gd name="T107" fmla="*/ 0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"/>
                <a:gd name="T163" fmla="*/ 0 h 248"/>
                <a:gd name="T164" fmla="*/ 149 w 149"/>
                <a:gd name="T165" fmla="*/ 248 h 2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" h="248">
                  <a:moveTo>
                    <a:pt x="22" y="0"/>
                  </a:moveTo>
                  <a:lnTo>
                    <a:pt x="149" y="53"/>
                  </a:lnTo>
                  <a:lnTo>
                    <a:pt x="149" y="105"/>
                  </a:lnTo>
                  <a:lnTo>
                    <a:pt x="137" y="103"/>
                  </a:lnTo>
                  <a:lnTo>
                    <a:pt x="130" y="105"/>
                  </a:lnTo>
                  <a:lnTo>
                    <a:pt x="127" y="112"/>
                  </a:lnTo>
                  <a:lnTo>
                    <a:pt x="123" y="127"/>
                  </a:lnTo>
                  <a:lnTo>
                    <a:pt x="118" y="131"/>
                  </a:lnTo>
                  <a:lnTo>
                    <a:pt x="115" y="134"/>
                  </a:lnTo>
                  <a:lnTo>
                    <a:pt x="115" y="138"/>
                  </a:lnTo>
                  <a:lnTo>
                    <a:pt x="118" y="143"/>
                  </a:lnTo>
                  <a:lnTo>
                    <a:pt x="115" y="143"/>
                  </a:lnTo>
                  <a:lnTo>
                    <a:pt x="120" y="148"/>
                  </a:lnTo>
                  <a:lnTo>
                    <a:pt x="123" y="158"/>
                  </a:lnTo>
                  <a:lnTo>
                    <a:pt x="120" y="170"/>
                  </a:lnTo>
                  <a:lnTo>
                    <a:pt x="120" y="179"/>
                  </a:lnTo>
                  <a:lnTo>
                    <a:pt x="130" y="205"/>
                  </a:lnTo>
                  <a:lnTo>
                    <a:pt x="118" y="208"/>
                  </a:lnTo>
                  <a:lnTo>
                    <a:pt x="108" y="212"/>
                  </a:lnTo>
                  <a:lnTo>
                    <a:pt x="103" y="222"/>
                  </a:lnTo>
                  <a:lnTo>
                    <a:pt x="100" y="232"/>
                  </a:lnTo>
                  <a:lnTo>
                    <a:pt x="93" y="236"/>
                  </a:lnTo>
                  <a:lnTo>
                    <a:pt x="81" y="236"/>
                  </a:lnTo>
                  <a:lnTo>
                    <a:pt x="76" y="234"/>
                  </a:lnTo>
                  <a:lnTo>
                    <a:pt x="71" y="234"/>
                  </a:lnTo>
                  <a:lnTo>
                    <a:pt x="69" y="236"/>
                  </a:lnTo>
                  <a:lnTo>
                    <a:pt x="54" y="241"/>
                  </a:lnTo>
                  <a:lnTo>
                    <a:pt x="15" y="248"/>
                  </a:lnTo>
                  <a:lnTo>
                    <a:pt x="12" y="243"/>
                  </a:lnTo>
                  <a:lnTo>
                    <a:pt x="10" y="239"/>
                  </a:lnTo>
                  <a:lnTo>
                    <a:pt x="8" y="234"/>
                  </a:lnTo>
                  <a:lnTo>
                    <a:pt x="3" y="229"/>
                  </a:lnTo>
                  <a:lnTo>
                    <a:pt x="3" y="215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2" y="205"/>
                  </a:lnTo>
                  <a:lnTo>
                    <a:pt x="15" y="189"/>
                  </a:lnTo>
                  <a:lnTo>
                    <a:pt x="12" y="179"/>
                  </a:lnTo>
                  <a:lnTo>
                    <a:pt x="15" y="172"/>
                  </a:lnTo>
                  <a:lnTo>
                    <a:pt x="15" y="160"/>
                  </a:lnTo>
                  <a:lnTo>
                    <a:pt x="10" y="153"/>
                  </a:lnTo>
                  <a:lnTo>
                    <a:pt x="8" y="150"/>
                  </a:lnTo>
                  <a:lnTo>
                    <a:pt x="0" y="148"/>
                  </a:lnTo>
                  <a:lnTo>
                    <a:pt x="5" y="122"/>
                  </a:lnTo>
                  <a:lnTo>
                    <a:pt x="5" y="112"/>
                  </a:lnTo>
                  <a:lnTo>
                    <a:pt x="10" y="105"/>
                  </a:lnTo>
                  <a:lnTo>
                    <a:pt x="22" y="96"/>
                  </a:lnTo>
                  <a:lnTo>
                    <a:pt x="20" y="67"/>
                  </a:lnTo>
                  <a:lnTo>
                    <a:pt x="25" y="48"/>
                  </a:lnTo>
                  <a:lnTo>
                    <a:pt x="27" y="41"/>
                  </a:lnTo>
                  <a:lnTo>
                    <a:pt x="30" y="36"/>
                  </a:lnTo>
                  <a:lnTo>
                    <a:pt x="25" y="24"/>
                  </a:lnTo>
                  <a:lnTo>
                    <a:pt x="22" y="12"/>
                  </a:lnTo>
                  <a:lnTo>
                    <a:pt x="2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9" name="Freeform 30"/>
            <p:cNvSpPr>
              <a:spLocks/>
            </p:cNvSpPr>
            <p:nvPr userDrawn="1"/>
          </p:nvSpPr>
          <p:spPr bwMode="auto">
            <a:xfrm>
              <a:off x="7395336" y="2766027"/>
              <a:ext cx="956535" cy="1034883"/>
            </a:xfrm>
            <a:custGeom>
              <a:avLst/>
              <a:gdLst>
                <a:gd name="T0" fmla="*/ 272154 w 262"/>
                <a:gd name="T1" fmla="*/ 0 h 291"/>
                <a:gd name="T2" fmla="*/ 260217 w 262"/>
                <a:gd name="T3" fmla="*/ 13944 h 291"/>
                <a:gd name="T4" fmla="*/ 248281 w 262"/>
                <a:gd name="T5" fmla="*/ 22078 h 291"/>
                <a:gd name="T6" fmla="*/ 230376 w 262"/>
                <a:gd name="T7" fmla="*/ 27888 h 291"/>
                <a:gd name="T8" fmla="*/ 44165 w 262"/>
                <a:gd name="T9" fmla="*/ 27888 h 291"/>
                <a:gd name="T10" fmla="*/ 40584 w 262"/>
                <a:gd name="T11" fmla="*/ 113875 h 291"/>
                <a:gd name="T12" fmla="*/ 29841 w 262"/>
                <a:gd name="T13" fmla="*/ 111551 h 291"/>
                <a:gd name="T14" fmla="*/ 20292 w 262"/>
                <a:gd name="T15" fmla="*/ 113875 h 291"/>
                <a:gd name="T16" fmla="*/ 14324 w 262"/>
                <a:gd name="T17" fmla="*/ 122009 h 291"/>
                <a:gd name="T18" fmla="*/ 11937 w 262"/>
                <a:gd name="T19" fmla="*/ 135952 h 291"/>
                <a:gd name="T20" fmla="*/ 5968 w 262"/>
                <a:gd name="T21" fmla="*/ 141762 h 291"/>
                <a:gd name="T22" fmla="*/ 0 w 262"/>
                <a:gd name="T23" fmla="*/ 149896 h 291"/>
                <a:gd name="T24" fmla="*/ 9549 w 262"/>
                <a:gd name="T25" fmla="*/ 163840 h 291"/>
                <a:gd name="T26" fmla="*/ 9549 w 262"/>
                <a:gd name="T27" fmla="*/ 169650 h 291"/>
                <a:gd name="T28" fmla="*/ 11937 w 262"/>
                <a:gd name="T29" fmla="*/ 177784 h 291"/>
                <a:gd name="T30" fmla="*/ 9549 w 262"/>
                <a:gd name="T31" fmla="*/ 185918 h 291"/>
                <a:gd name="T32" fmla="*/ 9549 w 262"/>
                <a:gd name="T33" fmla="*/ 205672 h 291"/>
                <a:gd name="T34" fmla="*/ 17905 w 262"/>
                <a:gd name="T35" fmla="*/ 230073 h 291"/>
                <a:gd name="T36" fmla="*/ 29841 w 262"/>
                <a:gd name="T37" fmla="*/ 244017 h 291"/>
                <a:gd name="T38" fmla="*/ 44165 w 262"/>
                <a:gd name="T39" fmla="*/ 263771 h 291"/>
                <a:gd name="T40" fmla="*/ 62070 w 262"/>
                <a:gd name="T41" fmla="*/ 283525 h 291"/>
                <a:gd name="T42" fmla="*/ 78781 w 262"/>
                <a:gd name="T43" fmla="*/ 307926 h 291"/>
                <a:gd name="T44" fmla="*/ 88331 w 262"/>
                <a:gd name="T45" fmla="*/ 319546 h 291"/>
                <a:gd name="T46" fmla="*/ 99073 w 262"/>
                <a:gd name="T47" fmla="*/ 324194 h 291"/>
                <a:gd name="T48" fmla="*/ 111010 w 262"/>
                <a:gd name="T49" fmla="*/ 324194 h 291"/>
                <a:gd name="T50" fmla="*/ 116978 w 262"/>
                <a:gd name="T51" fmla="*/ 327680 h 291"/>
                <a:gd name="T52" fmla="*/ 128915 w 262"/>
                <a:gd name="T53" fmla="*/ 338138 h 291"/>
                <a:gd name="T54" fmla="*/ 145626 w 262"/>
                <a:gd name="T55" fmla="*/ 338138 h 291"/>
                <a:gd name="T56" fmla="*/ 175467 w 262"/>
                <a:gd name="T57" fmla="*/ 338138 h 291"/>
                <a:gd name="T58" fmla="*/ 219633 w 262"/>
                <a:gd name="T59" fmla="*/ 335814 h 291"/>
                <a:gd name="T60" fmla="*/ 251861 w 262"/>
                <a:gd name="T61" fmla="*/ 330004 h 291"/>
                <a:gd name="T62" fmla="*/ 260217 w 262"/>
                <a:gd name="T63" fmla="*/ 327680 h 291"/>
                <a:gd name="T64" fmla="*/ 266185 w 262"/>
                <a:gd name="T65" fmla="*/ 324194 h 291"/>
                <a:gd name="T66" fmla="*/ 260217 w 262"/>
                <a:gd name="T67" fmla="*/ 302116 h 291"/>
                <a:gd name="T68" fmla="*/ 248281 w 262"/>
                <a:gd name="T69" fmla="*/ 283525 h 291"/>
                <a:gd name="T70" fmla="*/ 236344 w 262"/>
                <a:gd name="T71" fmla="*/ 269581 h 291"/>
                <a:gd name="T72" fmla="*/ 225601 w 262"/>
                <a:gd name="T73" fmla="*/ 263771 h 291"/>
                <a:gd name="T74" fmla="*/ 219633 w 262"/>
                <a:gd name="T75" fmla="*/ 257961 h 291"/>
                <a:gd name="T76" fmla="*/ 219633 w 262"/>
                <a:gd name="T77" fmla="*/ 252151 h 291"/>
                <a:gd name="T78" fmla="*/ 225601 w 262"/>
                <a:gd name="T79" fmla="*/ 244017 h 291"/>
                <a:gd name="T80" fmla="*/ 225601 w 262"/>
                <a:gd name="T81" fmla="*/ 213805 h 291"/>
                <a:gd name="T82" fmla="*/ 227988 w 262"/>
                <a:gd name="T83" fmla="*/ 202186 h 291"/>
                <a:gd name="T84" fmla="*/ 239925 w 262"/>
                <a:gd name="T85" fmla="*/ 189404 h 291"/>
                <a:gd name="T86" fmla="*/ 251861 w 262"/>
                <a:gd name="T87" fmla="*/ 177784 h 291"/>
                <a:gd name="T88" fmla="*/ 262604 w 262"/>
                <a:gd name="T89" fmla="*/ 161516 h 291"/>
                <a:gd name="T90" fmla="*/ 268573 w 262"/>
                <a:gd name="T91" fmla="*/ 144086 h 291"/>
                <a:gd name="T92" fmla="*/ 272154 w 262"/>
                <a:gd name="T93" fmla="*/ 133628 h 291"/>
                <a:gd name="T94" fmla="*/ 280509 w 262"/>
                <a:gd name="T95" fmla="*/ 119685 h 291"/>
                <a:gd name="T96" fmla="*/ 294833 w 262"/>
                <a:gd name="T97" fmla="*/ 105741 h 291"/>
                <a:gd name="T98" fmla="*/ 306770 w 262"/>
                <a:gd name="T99" fmla="*/ 97607 h 291"/>
                <a:gd name="T100" fmla="*/ 312738 w 262"/>
                <a:gd name="T101" fmla="*/ 91797 h 291"/>
                <a:gd name="T102" fmla="*/ 292446 w 262"/>
                <a:gd name="T103" fmla="*/ 49965 h 291"/>
                <a:gd name="T104" fmla="*/ 288865 w 262"/>
                <a:gd name="T105" fmla="*/ 41832 h 291"/>
                <a:gd name="T106" fmla="*/ 286477 w 262"/>
                <a:gd name="T107" fmla="*/ 31374 h 291"/>
                <a:gd name="T108" fmla="*/ 286477 w 262"/>
                <a:gd name="T109" fmla="*/ 22078 h 291"/>
                <a:gd name="T110" fmla="*/ 274541 w 262"/>
                <a:gd name="T111" fmla="*/ 11620 h 291"/>
                <a:gd name="T112" fmla="*/ 272154 w 262"/>
                <a:gd name="T113" fmla="*/ 0 h 2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2"/>
                <a:gd name="T172" fmla="*/ 0 h 291"/>
                <a:gd name="T173" fmla="*/ 262 w 262"/>
                <a:gd name="T174" fmla="*/ 291 h 2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2" h="291">
                  <a:moveTo>
                    <a:pt x="228" y="0"/>
                  </a:moveTo>
                  <a:lnTo>
                    <a:pt x="218" y="12"/>
                  </a:lnTo>
                  <a:lnTo>
                    <a:pt x="208" y="19"/>
                  </a:lnTo>
                  <a:lnTo>
                    <a:pt x="193" y="24"/>
                  </a:lnTo>
                  <a:lnTo>
                    <a:pt x="37" y="24"/>
                  </a:lnTo>
                  <a:lnTo>
                    <a:pt x="34" y="98"/>
                  </a:lnTo>
                  <a:lnTo>
                    <a:pt x="25" y="96"/>
                  </a:lnTo>
                  <a:lnTo>
                    <a:pt x="17" y="98"/>
                  </a:lnTo>
                  <a:lnTo>
                    <a:pt x="12" y="105"/>
                  </a:lnTo>
                  <a:lnTo>
                    <a:pt x="10" y="117"/>
                  </a:lnTo>
                  <a:lnTo>
                    <a:pt x="5" y="122"/>
                  </a:lnTo>
                  <a:lnTo>
                    <a:pt x="0" y="129"/>
                  </a:lnTo>
                  <a:lnTo>
                    <a:pt x="8" y="141"/>
                  </a:lnTo>
                  <a:lnTo>
                    <a:pt x="8" y="146"/>
                  </a:lnTo>
                  <a:lnTo>
                    <a:pt x="10" y="153"/>
                  </a:lnTo>
                  <a:lnTo>
                    <a:pt x="8" y="160"/>
                  </a:lnTo>
                  <a:lnTo>
                    <a:pt x="8" y="177"/>
                  </a:lnTo>
                  <a:lnTo>
                    <a:pt x="15" y="198"/>
                  </a:lnTo>
                  <a:lnTo>
                    <a:pt x="25" y="210"/>
                  </a:lnTo>
                  <a:lnTo>
                    <a:pt x="37" y="227"/>
                  </a:lnTo>
                  <a:lnTo>
                    <a:pt x="52" y="244"/>
                  </a:lnTo>
                  <a:lnTo>
                    <a:pt x="66" y="265"/>
                  </a:lnTo>
                  <a:lnTo>
                    <a:pt x="74" y="275"/>
                  </a:lnTo>
                  <a:lnTo>
                    <a:pt x="83" y="279"/>
                  </a:lnTo>
                  <a:lnTo>
                    <a:pt x="93" y="279"/>
                  </a:lnTo>
                  <a:lnTo>
                    <a:pt x="98" y="282"/>
                  </a:lnTo>
                  <a:lnTo>
                    <a:pt x="108" y="291"/>
                  </a:lnTo>
                  <a:lnTo>
                    <a:pt x="122" y="291"/>
                  </a:lnTo>
                  <a:lnTo>
                    <a:pt x="147" y="291"/>
                  </a:lnTo>
                  <a:lnTo>
                    <a:pt x="184" y="289"/>
                  </a:lnTo>
                  <a:lnTo>
                    <a:pt x="211" y="284"/>
                  </a:lnTo>
                  <a:lnTo>
                    <a:pt x="218" y="282"/>
                  </a:lnTo>
                  <a:lnTo>
                    <a:pt x="223" y="279"/>
                  </a:lnTo>
                  <a:lnTo>
                    <a:pt x="218" y="260"/>
                  </a:lnTo>
                  <a:lnTo>
                    <a:pt x="208" y="244"/>
                  </a:lnTo>
                  <a:lnTo>
                    <a:pt x="198" y="232"/>
                  </a:lnTo>
                  <a:lnTo>
                    <a:pt x="189" y="227"/>
                  </a:lnTo>
                  <a:lnTo>
                    <a:pt x="184" y="222"/>
                  </a:lnTo>
                  <a:lnTo>
                    <a:pt x="184" y="217"/>
                  </a:lnTo>
                  <a:lnTo>
                    <a:pt x="189" y="210"/>
                  </a:lnTo>
                  <a:lnTo>
                    <a:pt x="189" y="184"/>
                  </a:lnTo>
                  <a:lnTo>
                    <a:pt x="191" y="174"/>
                  </a:lnTo>
                  <a:lnTo>
                    <a:pt x="201" y="163"/>
                  </a:lnTo>
                  <a:lnTo>
                    <a:pt x="211" y="153"/>
                  </a:lnTo>
                  <a:lnTo>
                    <a:pt x="220" y="139"/>
                  </a:lnTo>
                  <a:lnTo>
                    <a:pt x="225" y="124"/>
                  </a:lnTo>
                  <a:lnTo>
                    <a:pt x="228" y="115"/>
                  </a:lnTo>
                  <a:lnTo>
                    <a:pt x="235" y="103"/>
                  </a:lnTo>
                  <a:lnTo>
                    <a:pt x="247" y="91"/>
                  </a:lnTo>
                  <a:lnTo>
                    <a:pt x="257" y="84"/>
                  </a:lnTo>
                  <a:lnTo>
                    <a:pt x="262" y="79"/>
                  </a:lnTo>
                  <a:lnTo>
                    <a:pt x="245" y="43"/>
                  </a:lnTo>
                  <a:lnTo>
                    <a:pt x="242" y="36"/>
                  </a:lnTo>
                  <a:lnTo>
                    <a:pt x="240" y="27"/>
                  </a:lnTo>
                  <a:lnTo>
                    <a:pt x="240" y="19"/>
                  </a:lnTo>
                  <a:lnTo>
                    <a:pt x="230" y="10"/>
                  </a:lnTo>
                  <a:lnTo>
                    <a:pt x="22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0" name="Freeform 32"/>
            <p:cNvSpPr>
              <a:spLocks/>
            </p:cNvSpPr>
            <p:nvPr userDrawn="1"/>
          </p:nvSpPr>
          <p:spPr bwMode="auto">
            <a:xfrm>
              <a:off x="6676722" y="3868931"/>
              <a:ext cx="330175" cy="344959"/>
            </a:xfrm>
            <a:custGeom>
              <a:avLst/>
              <a:gdLst>
                <a:gd name="T0" fmla="*/ 46264 w 91"/>
                <a:gd name="T1" fmla="*/ 3522 h 96"/>
                <a:gd name="T2" fmla="*/ 75921 w 91"/>
                <a:gd name="T3" fmla="*/ 0 h 96"/>
                <a:gd name="T4" fmla="*/ 78293 w 91"/>
                <a:gd name="T5" fmla="*/ 14089 h 96"/>
                <a:gd name="T6" fmla="*/ 104391 w 91"/>
                <a:gd name="T7" fmla="*/ 14089 h 96"/>
                <a:gd name="T8" fmla="*/ 104391 w 91"/>
                <a:gd name="T9" fmla="*/ 34048 h 96"/>
                <a:gd name="T10" fmla="*/ 102019 w 91"/>
                <a:gd name="T11" fmla="*/ 34048 h 96"/>
                <a:gd name="T12" fmla="*/ 98460 w 91"/>
                <a:gd name="T13" fmla="*/ 36397 h 96"/>
                <a:gd name="T14" fmla="*/ 96087 w 91"/>
                <a:gd name="T15" fmla="*/ 39919 h 96"/>
                <a:gd name="T16" fmla="*/ 96087 w 91"/>
                <a:gd name="T17" fmla="*/ 50486 h 96"/>
                <a:gd name="T18" fmla="*/ 107950 w 91"/>
                <a:gd name="T19" fmla="*/ 50486 h 96"/>
                <a:gd name="T20" fmla="*/ 107950 w 91"/>
                <a:gd name="T21" fmla="*/ 64575 h 96"/>
                <a:gd name="T22" fmla="*/ 102019 w 91"/>
                <a:gd name="T23" fmla="*/ 82186 h 96"/>
                <a:gd name="T24" fmla="*/ 81852 w 91"/>
                <a:gd name="T25" fmla="*/ 90404 h 96"/>
                <a:gd name="T26" fmla="*/ 66431 w 91"/>
                <a:gd name="T27" fmla="*/ 92753 h 96"/>
                <a:gd name="T28" fmla="*/ 64058 w 91"/>
                <a:gd name="T29" fmla="*/ 84534 h 96"/>
                <a:gd name="T30" fmla="*/ 60499 w 91"/>
                <a:gd name="T31" fmla="*/ 92753 h 96"/>
                <a:gd name="T32" fmla="*/ 46264 w 91"/>
                <a:gd name="T33" fmla="*/ 98623 h 96"/>
                <a:gd name="T34" fmla="*/ 34402 w 91"/>
                <a:gd name="T35" fmla="*/ 112712 h 96"/>
                <a:gd name="T36" fmla="*/ 32029 w 91"/>
                <a:gd name="T37" fmla="*/ 100971 h 96"/>
                <a:gd name="T38" fmla="*/ 32029 w 91"/>
                <a:gd name="T39" fmla="*/ 98623 h 96"/>
                <a:gd name="T40" fmla="*/ 26098 w 91"/>
                <a:gd name="T41" fmla="*/ 92753 h 96"/>
                <a:gd name="T42" fmla="*/ 17794 w 91"/>
                <a:gd name="T43" fmla="*/ 84534 h 96"/>
                <a:gd name="T44" fmla="*/ 8304 w 91"/>
                <a:gd name="T45" fmla="*/ 76315 h 96"/>
                <a:gd name="T46" fmla="*/ 0 w 91"/>
                <a:gd name="T47" fmla="*/ 64575 h 96"/>
                <a:gd name="T48" fmla="*/ 0 w 91"/>
                <a:gd name="T49" fmla="*/ 59878 h 96"/>
                <a:gd name="T50" fmla="*/ 11863 w 91"/>
                <a:gd name="T51" fmla="*/ 23482 h 96"/>
                <a:gd name="T52" fmla="*/ 37960 w 91"/>
                <a:gd name="T53" fmla="*/ 25830 h 96"/>
                <a:gd name="T54" fmla="*/ 40333 w 91"/>
                <a:gd name="T55" fmla="*/ 25830 h 96"/>
                <a:gd name="T56" fmla="*/ 43892 w 91"/>
                <a:gd name="T57" fmla="*/ 19959 h 96"/>
                <a:gd name="T58" fmla="*/ 46264 w 91"/>
                <a:gd name="T59" fmla="*/ 3522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"/>
                <a:gd name="T91" fmla="*/ 0 h 96"/>
                <a:gd name="T92" fmla="*/ 91 w 91"/>
                <a:gd name="T93" fmla="*/ 96 h 9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" h="96">
                  <a:moveTo>
                    <a:pt x="39" y="3"/>
                  </a:moveTo>
                  <a:lnTo>
                    <a:pt x="64" y="0"/>
                  </a:lnTo>
                  <a:lnTo>
                    <a:pt x="66" y="12"/>
                  </a:lnTo>
                  <a:lnTo>
                    <a:pt x="88" y="12"/>
                  </a:lnTo>
                  <a:lnTo>
                    <a:pt x="88" y="29"/>
                  </a:lnTo>
                  <a:lnTo>
                    <a:pt x="86" y="29"/>
                  </a:lnTo>
                  <a:lnTo>
                    <a:pt x="83" y="31"/>
                  </a:lnTo>
                  <a:lnTo>
                    <a:pt x="81" y="34"/>
                  </a:lnTo>
                  <a:lnTo>
                    <a:pt x="81" y="43"/>
                  </a:lnTo>
                  <a:lnTo>
                    <a:pt x="91" y="43"/>
                  </a:lnTo>
                  <a:lnTo>
                    <a:pt x="91" y="55"/>
                  </a:lnTo>
                  <a:lnTo>
                    <a:pt x="86" y="70"/>
                  </a:lnTo>
                  <a:lnTo>
                    <a:pt x="69" y="77"/>
                  </a:lnTo>
                  <a:lnTo>
                    <a:pt x="56" y="79"/>
                  </a:lnTo>
                  <a:lnTo>
                    <a:pt x="54" y="72"/>
                  </a:lnTo>
                  <a:lnTo>
                    <a:pt x="51" y="79"/>
                  </a:lnTo>
                  <a:lnTo>
                    <a:pt x="39" y="84"/>
                  </a:lnTo>
                  <a:lnTo>
                    <a:pt x="29" y="96"/>
                  </a:lnTo>
                  <a:lnTo>
                    <a:pt x="27" y="86"/>
                  </a:lnTo>
                  <a:lnTo>
                    <a:pt x="27" y="84"/>
                  </a:lnTo>
                  <a:lnTo>
                    <a:pt x="22" y="79"/>
                  </a:lnTo>
                  <a:lnTo>
                    <a:pt x="15" y="72"/>
                  </a:lnTo>
                  <a:lnTo>
                    <a:pt x="7" y="65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0" y="20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7" y="17"/>
                  </a:lnTo>
                  <a:lnTo>
                    <a:pt x="39" y="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" name="Freeform 33"/>
            <p:cNvSpPr>
              <a:spLocks/>
            </p:cNvSpPr>
            <p:nvPr userDrawn="1"/>
          </p:nvSpPr>
          <p:spPr bwMode="auto">
            <a:xfrm>
              <a:off x="6710713" y="3878648"/>
              <a:ext cx="106821" cy="63160"/>
            </a:xfrm>
            <a:custGeom>
              <a:avLst/>
              <a:gdLst>
                <a:gd name="T0" fmla="*/ 26495 w 29"/>
                <a:gd name="T1" fmla="*/ 0 h 17"/>
                <a:gd name="T2" fmla="*/ 14452 w 29"/>
                <a:gd name="T3" fmla="*/ 0 h 17"/>
                <a:gd name="T4" fmla="*/ 6022 w 29"/>
                <a:gd name="T5" fmla="*/ 6070 h 17"/>
                <a:gd name="T6" fmla="*/ 0 w 29"/>
                <a:gd name="T7" fmla="*/ 20637 h 17"/>
                <a:gd name="T8" fmla="*/ 28903 w 29"/>
                <a:gd name="T9" fmla="*/ 20637 h 17"/>
                <a:gd name="T10" fmla="*/ 32516 w 29"/>
                <a:gd name="T11" fmla="*/ 16995 h 17"/>
                <a:gd name="T12" fmla="*/ 34925 w 29"/>
                <a:gd name="T13" fmla="*/ 0 h 17"/>
                <a:gd name="T14" fmla="*/ 26495 w 29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2" y="0"/>
                  </a:moveTo>
                  <a:lnTo>
                    <a:pt x="12" y="0"/>
                  </a:lnTo>
                  <a:lnTo>
                    <a:pt x="5" y="5"/>
                  </a:lnTo>
                  <a:lnTo>
                    <a:pt x="0" y="17"/>
                  </a:lnTo>
                  <a:lnTo>
                    <a:pt x="24" y="17"/>
                  </a:lnTo>
                  <a:lnTo>
                    <a:pt x="27" y="14"/>
                  </a:lnTo>
                  <a:lnTo>
                    <a:pt x="29" y="0"/>
                  </a:lnTo>
                  <a:lnTo>
                    <a:pt x="2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2" name="Freeform 34"/>
            <p:cNvSpPr>
              <a:spLocks/>
            </p:cNvSpPr>
            <p:nvPr userDrawn="1"/>
          </p:nvSpPr>
          <p:spPr bwMode="auto">
            <a:xfrm>
              <a:off x="6778689" y="3776615"/>
              <a:ext cx="393294" cy="500437"/>
            </a:xfrm>
            <a:custGeom>
              <a:avLst/>
              <a:gdLst>
                <a:gd name="T0" fmla="*/ 15478 w 108"/>
                <a:gd name="T1" fmla="*/ 163513 h 141"/>
                <a:gd name="T2" fmla="*/ 0 w 108"/>
                <a:gd name="T3" fmla="*/ 147278 h 141"/>
                <a:gd name="T4" fmla="*/ 0 w 108"/>
                <a:gd name="T5" fmla="*/ 141479 h 141"/>
                <a:gd name="T6" fmla="*/ 9525 w 108"/>
                <a:gd name="T7" fmla="*/ 133362 h 141"/>
                <a:gd name="T8" fmla="*/ 11906 w 108"/>
                <a:gd name="T9" fmla="*/ 127563 h 141"/>
                <a:gd name="T10" fmla="*/ 20241 w 108"/>
                <a:gd name="T11" fmla="*/ 125244 h 141"/>
                <a:gd name="T12" fmla="*/ 26194 w 108"/>
                <a:gd name="T13" fmla="*/ 121765 h 141"/>
                <a:gd name="T14" fmla="*/ 29766 w 108"/>
                <a:gd name="T15" fmla="*/ 113647 h 141"/>
                <a:gd name="T16" fmla="*/ 32147 w 108"/>
                <a:gd name="T17" fmla="*/ 121765 h 141"/>
                <a:gd name="T18" fmla="*/ 47625 w 108"/>
                <a:gd name="T19" fmla="*/ 119446 h 141"/>
                <a:gd name="T20" fmla="*/ 58340 w 108"/>
                <a:gd name="T21" fmla="*/ 115967 h 141"/>
                <a:gd name="T22" fmla="*/ 67865 w 108"/>
                <a:gd name="T23" fmla="*/ 111328 h 141"/>
                <a:gd name="T24" fmla="*/ 70247 w 108"/>
                <a:gd name="T25" fmla="*/ 105530 h 141"/>
                <a:gd name="T26" fmla="*/ 73818 w 108"/>
                <a:gd name="T27" fmla="*/ 80017 h 141"/>
                <a:gd name="T28" fmla="*/ 61912 w 108"/>
                <a:gd name="T29" fmla="*/ 80017 h 141"/>
                <a:gd name="T30" fmla="*/ 61912 w 108"/>
                <a:gd name="T31" fmla="*/ 71899 h 141"/>
                <a:gd name="T32" fmla="*/ 64294 w 108"/>
                <a:gd name="T33" fmla="*/ 66101 h 141"/>
                <a:gd name="T34" fmla="*/ 67865 w 108"/>
                <a:gd name="T35" fmla="*/ 63782 h 141"/>
                <a:gd name="T36" fmla="*/ 70247 w 108"/>
                <a:gd name="T37" fmla="*/ 63782 h 141"/>
                <a:gd name="T38" fmla="*/ 70247 w 108"/>
                <a:gd name="T39" fmla="*/ 44067 h 141"/>
                <a:gd name="T40" fmla="*/ 44053 w 108"/>
                <a:gd name="T41" fmla="*/ 44067 h 141"/>
                <a:gd name="T42" fmla="*/ 41672 w 108"/>
                <a:gd name="T43" fmla="*/ 30151 h 141"/>
                <a:gd name="T44" fmla="*/ 70247 w 108"/>
                <a:gd name="T45" fmla="*/ 27832 h 141"/>
                <a:gd name="T46" fmla="*/ 102393 w 108"/>
                <a:gd name="T47" fmla="*/ 30151 h 141"/>
                <a:gd name="T48" fmla="*/ 102393 w 108"/>
                <a:gd name="T49" fmla="*/ 22034 h 141"/>
                <a:gd name="T50" fmla="*/ 102393 w 108"/>
                <a:gd name="T51" fmla="*/ 13916 h 141"/>
                <a:gd name="T52" fmla="*/ 114300 w 108"/>
                <a:gd name="T53" fmla="*/ 8118 h 141"/>
                <a:gd name="T54" fmla="*/ 122634 w 108"/>
                <a:gd name="T55" fmla="*/ 0 h 141"/>
                <a:gd name="T56" fmla="*/ 126206 w 108"/>
                <a:gd name="T57" fmla="*/ 3479 h 141"/>
                <a:gd name="T58" fmla="*/ 128587 w 108"/>
                <a:gd name="T59" fmla="*/ 13916 h 141"/>
                <a:gd name="T60" fmla="*/ 126206 w 108"/>
                <a:gd name="T61" fmla="*/ 27832 h 141"/>
                <a:gd name="T62" fmla="*/ 122634 w 108"/>
                <a:gd name="T63" fmla="*/ 53345 h 141"/>
                <a:gd name="T64" fmla="*/ 122634 w 108"/>
                <a:gd name="T65" fmla="*/ 69580 h 141"/>
                <a:gd name="T66" fmla="*/ 120253 w 108"/>
                <a:gd name="T67" fmla="*/ 83496 h 141"/>
                <a:gd name="T68" fmla="*/ 114300 w 108"/>
                <a:gd name="T69" fmla="*/ 93933 h 141"/>
                <a:gd name="T70" fmla="*/ 108346 w 108"/>
                <a:gd name="T71" fmla="*/ 111328 h 141"/>
                <a:gd name="T72" fmla="*/ 94059 w 108"/>
                <a:gd name="T73" fmla="*/ 133362 h 141"/>
                <a:gd name="T74" fmla="*/ 90487 w 108"/>
                <a:gd name="T75" fmla="*/ 141479 h 141"/>
                <a:gd name="T76" fmla="*/ 88106 w 108"/>
                <a:gd name="T77" fmla="*/ 149597 h 141"/>
                <a:gd name="T78" fmla="*/ 82153 w 108"/>
                <a:gd name="T79" fmla="*/ 151916 h 141"/>
                <a:gd name="T80" fmla="*/ 73818 w 108"/>
                <a:gd name="T81" fmla="*/ 149597 h 141"/>
                <a:gd name="T82" fmla="*/ 64294 w 108"/>
                <a:gd name="T83" fmla="*/ 149597 h 141"/>
                <a:gd name="T84" fmla="*/ 61912 w 108"/>
                <a:gd name="T85" fmla="*/ 151916 h 141"/>
                <a:gd name="T86" fmla="*/ 52387 w 108"/>
                <a:gd name="T87" fmla="*/ 155395 h 141"/>
                <a:gd name="T88" fmla="*/ 50006 w 108"/>
                <a:gd name="T89" fmla="*/ 151916 h 141"/>
                <a:gd name="T90" fmla="*/ 44053 w 108"/>
                <a:gd name="T91" fmla="*/ 151916 h 141"/>
                <a:gd name="T92" fmla="*/ 15478 w 108"/>
                <a:gd name="T93" fmla="*/ 163513 h 1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41"/>
                <a:gd name="T143" fmla="*/ 108 w 108"/>
                <a:gd name="T144" fmla="*/ 141 h 1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41">
                  <a:moveTo>
                    <a:pt x="13" y="141"/>
                  </a:moveTo>
                  <a:lnTo>
                    <a:pt x="0" y="127"/>
                  </a:lnTo>
                  <a:lnTo>
                    <a:pt x="0" y="122"/>
                  </a:lnTo>
                  <a:lnTo>
                    <a:pt x="8" y="115"/>
                  </a:lnTo>
                  <a:lnTo>
                    <a:pt x="10" y="110"/>
                  </a:lnTo>
                  <a:lnTo>
                    <a:pt x="17" y="108"/>
                  </a:lnTo>
                  <a:lnTo>
                    <a:pt x="22" y="105"/>
                  </a:lnTo>
                  <a:lnTo>
                    <a:pt x="25" y="98"/>
                  </a:lnTo>
                  <a:lnTo>
                    <a:pt x="27" y="105"/>
                  </a:lnTo>
                  <a:lnTo>
                    <a:pt x="40" y="103"/>
                  </a:lnTo>
                  <a:lnTo>
                    <a:pt x="49" y="100"/>
                  </a:lnTo>
                  <a:lnTo>
                    <a:pt x="57" y="96"/>
                  </a:lnTo>
                  <a:lnTo>
                    <a:pt x="59" y="91"/>
                  </a:lnTo>
                  <a:lnTo>
                    <a:pt x="62" y="69"/>
                  </a:lnTo>
                  <a:lnTo>
                    <a:pt x="52" y="69"/>
                  </a:lnTo>
                  <a:lnTo>
                    <a:pt x="52" y="62"/>
                  </a:lnTo>
                  <a:lnTo>
                    <a:pt x="54" y="57"/>
                  </a:lnTo>
                  <a:lnTo>
                    <a:pt x="57" y="55"/>
                  </a:lnTo>
                  <a:lnTo>
                    <a:pt x="59" y="55"/>
                  </a:lnTo>
                  <a:lnTo>
                    <a:pt x="59" y="38"/>
                  </a:lnTo>
                  <a:lnTo>
                    <a:pt x="37" y="38"/>
                  </a:lnTo>
                  <a:lnTo>
                    <a:pt x="35" y="26"/>
                  </a:lnTo>
                  <a:lnTo>
                    <a:pt x="59" y="24"/>
                  </a:lnTo>
                  <a:lnTo>
                    <a:pt x="86" y="26"/>
                  </a:lnTo>
                  <a:lnTo>
                    <a:pt x="86" y="19"/>
                  </a:lnTo>
                  <a:lnTo>
                    <a:pt x="86" y="12"/>
                  </a:lnTo>
                  <a:lnTo>
                    <a:pt x="96" y="7"/>
                  </a:lnTo>
                  <a:lnTo>
                    <a:pt x="103" y="0"/>
                  </a:lnTo>
                  <a:lnTo>
                    <a:pt x="106" y="3"/>
                  </a:lnTo>
                  <a:lnTo>
                    <a:pt x="108" y="12"/>
                  </a:lnTo>
                  <a:lnTo>
                    <a:pt x="106" y="24"/>
                  </a:lnTo>
                  <a:lnTo>
                    <a:pt x="103" y="46"/>
                  </a:lnTo>
                  <a:lnTo>
                    <a:pt x="103" y="60"/>
                  </a:lnTo>
                  <a:lnTo>
                    <a:pt x="101" y="72"/>
                  </a:lnTo>
                  <a:lnTo>
                    <a:pt x="96" y="81"/>
                  </a:lnTo>
                  <a:lnTo>
                    <a:pt x="91" y="96"/>
                  </a:lnTo>
                  <a:lnTo>
                    <a:pt x="79" y="115"/>
                  </a:lnTo>
                  <a:lnTo>
                    <a:pt x="76" y="122"/>
                  </a:lnTo>
                  <a:lnTo>
                    <a:pt x="74" y="129"/>
                  </a:lnTo>
                  <a:lnTo>
                    <a:pt x="69" y="131"/>
                  </a:lnTo>
                  <a:lnTo>
                    <a:pt x="62" y="129"/>
                  </a:lnTo>
                  <a:lnTo>
                    <a:pt x="54" y="129"/>
                  </a:lnTo>
                  <a:lnTo>
                    <a:pt x="52" y="131"/>
                  </a:lnTo>
                  <a:lnTo>
                    <a:pt x="44" y="134"/>
                  </a:lnTo>
                  <a:lnTo>
                    <a:pt x="42" y="131"/>
                  </a:lnTo>
                  <a:lnTo>
                    <a:pt x="37" y="131"/>
                  </a:lnTo>
                  <a:lnTo>
                    <a:pt x="13" y="14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3" name="Freeform 35"/>
            <p:cNvSpPr>
              <a:spLocks/>
            </p:cNvSpPr>
            <p:nvPr userDrawn="1"/>
          </p:nvSpPr>
          <p:spPr bwMode="auto">
            <a:xfrm>
              <a:off x="6778689" y="3776615"/>
              <a:ext cx="393294" cy="500437"/>
            </a:xfrm>
            <a:custGeom>
              <a:avLst/>
              <a:gdLst>
                <a:gd name="T0" fmla="*/ 15478 w 108"/>
                <a:gd name="T1" fmla="*/ 163513 h 141"/>
                <a:gd name="T2" fmla="*/ 0 w 108"/>
                <a:gd name="T3" fmla="*/ 147278 h 141"/>
                <a:gd name="T4" fmla="*/ 0 w 108"/>
                <a:gd name="T5" fmla="*/ 141479 h 141"/>
                <a:gd name="T6" fmla="*/ 9525 w 108"/>
                <a:gd name="T7" fmla="*/ 133362 h 141"/>
                <a:gd name="T8" fmla="*/ 11906 w 108"/>
                <a:gd name="T9" fmla="*/ 127563 h 141"/>
                <a:gd name="T10" fmla="*/ 20241 w 108"/>
                <a:gd name="T11" fmla="*/ 125244 h 141"/>
                <a:gd name="T12" fmla="*/ 26194 w 108"/>
                <a:gd name="T13" fmla="*/ 121765 h 141"/>
                <a:gd name="T14" fmla="*/ 29766 w 108"/>
                <a:gd name="T15" fmla="*/ 113647 h 141"/>
                <a:gd name="T16" fmla="*/ 32147 w 108"/>
                <a:gd name="T17" fmla="*/ 121765 h 141"/>
                <a:gd name="T18" fmla="*/ 47625 w 108"/>
                <a:gd name="T19" fmla="*/ 119446 h 141"/>
                <a:gd name="T20" fmla="*/ 58340 w 108"/>
                <a:gd name="T21" fmla="*/ 115967 h 141"/>
                <a:gd name="T22" fmla="*/ 67865 w 108"/>
                <a:gd name="T23" fmla="*/ 111328 h 141"/>
                <a:gd name="T24" fmla="*/ 70247 w 108"/>
                <a:gd name="T25" fmla="*/ 105530 h 141"/>
                <a:gd name="T26" fmla="*/ 73818 w 108"/>
                <a:gd name="T27" fmla="*/ 80017 h 141"/>
                <a:gd name="T28" fmla="*/ 61912 w 108"/>
                <a:gd name="T29" fmla="*/ 80017 h 141"/>
                <a:gd name="T30" fmla="*/ 61912 w 108"/>
                <a:gd name="T31" fmla="*/ 71899 h 141"/>
                <a:gd name="T32" fmla="*/ 64294 w 108"/>
                <a:gd name="T33" fmla="*/ 66101 h 141"/>
                <a:gd name="T34" fmla="*/ 67865 w 108"/>
                <a:gd name="T35" fmla="*/ 63782 h 141"/>
                <a:gd name="T36" fmla="*/ 70247 w 108"/>
                <a:gd name="T37" fmla="*/ 63782 h 141"/>
                <a:gd name="T38" fmla="*/ 70247 w 108"/>
                <a:gd name="T39" fmla="*/ 44067 h 141"/>
                <a:gd name="T40" fmla="*/ 44053 w 108"/>
                <a:gd name="T41" fmla="*/ 44067 h 141"/>
                <a:gd name="T42" fmla="*/ 41672 w 108"/>
                <a:gd name="T43" fmla="*/ 30151 h 141"/>
                <a:gd name="T44" fmla="*/ 70247 w 108"/>
                <a:gd name="T45" fmla="*/ 27832 h 141"/>
                <a:gd name="T46" fmla="*/ 102393 w 108"/>
                <a:gd name="T47" fmla="*/ 30151 h 141"/>
                <a:gd name="T48" fmla="*/ 102393 w 108"/>
                <a:gd name="T49" fmla="*/ 22034 h 141"/>
                <a:gd name="T50" fmla="*/ 102393 w 108"/>
                <a:gd name="T51" fmla="*/ 13916 h 141"/>
                <a:gd name="T52" fmla="*/ 114300 w 108"/>
                <a:gd name="T53" fmla="*/ 8118 h 141"/>
                <a:gd name="T54" fmla="*/ 122634 w 108"/>
                <a:gd name="T55" fmla="*/ 0 h 141"/>
                <a:gd name="T56" fmla="*/ 126206 w 108"/>
                <a:gd name="T57" fmla="*/ 3479 h 141"/>
                <a:gd name="T58" fmla="*/ 128587 w 108"/>
                <a:gd name="T59" fmla="*/ 13916 h 141"/>
                <a:gd name="T60" fmla="*/ 126206 w 108"/>
                <a:gd name="T61" fmla="*/ 27832 h 141"/>
                <a:gd name="T62" fmla="*/ 122634 w 108"/>
                <a:gd name="T63" fmla="*/ 53345 h 141"/>
                <a:gd name="T64" fmla="*/ 122634 w 108"/>
                <a:gd name="T65" fmla="*/ 69580 h 141"/>
                <a:gd name="T66" fmla="*/ 120253 w 108"/>
                <a:gd name="T67" fmla="*/ 83496 h 141"/>
                <a:gd name="T68" fmla="*/ 114300 w 108"/>
                <a:gd name="T69" fmla="*/ 93933 h 141"/>
                <a:gd name="T70" fmla="*/ 108346 w 108"/>
                <a:gd name="T71" fmla="*/ 111328 h 141"/>
                <a:gd name="T72" fmla="*/ 94059 w 108"/>
                <a:gd name="T73" fmla="*/ 133362 h 141"/>
                <a:gd name="T74" fmla="*/ 90487 w 108"/>
                <a:gd name="T75" fmla="*/ 141479 h 141"/>
                <a:gd name="T76" fmla="*/ 88106 w 108"/>
                <a:gd name="T77" fmla="*/ 149597 h 141"/>
                <a:gd name="T78" fmla="*/ 82153 w 108"/>
                <a:gd name="T79" fmla="*/ 151916 h 141"/>
                <a:gd name="T80" fmla="*/ 73818 w 108"/>
                <a:gd name="T81" fmla="*/ 149597 h 141"/>
                <a:gd name="T82" fmla="*/ 64294 w 108"/>
                <a:gd name="T83" fmla="*/ 149597 h 141"/>
                <a:gd name="T84" fmla="*/ 61912 w 108"/>
                <a:gd name="T85" fmla="*/ 151916 h 141"/>
                <a:gd name="T86" fmla="*/ 52387 w 108"/>
                <a:gd name="T87" fmla="*/ 155395 h 141"/>
                <a:gd name="T88" fmla="*/ 50006 w 108"/>
                <a:gd name="T89" fmla="*/ 151916 h 141"/>
                <a:gd name="T90" fmla="*/ 44053 w 108"/>
                <a:gd name="T91" fmla="*/ 151916 h 141"/>
                <a:gd name="T92" fmla="*/ 15478 w 108"/>
                <a:gd name="T93" fmla="*/ 163513 h 1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41"/>
                <a:gd name="T143" fmla="*/ 108 w 108"/>
                <a:gd name="T144" fmla="*/ 141 h 1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41">
                  <a:moveTo>
                    <a:pt x="13" y="141"/>
                  </a:moveTo>
                  <a:lnTo>
                    <a:pt x="0" y="127"/>
                  </a:lnTo>
                  <a:lnTo>
                    <a:pt x="0" y="122"/>
                  </a:lnTo>
                  <a:lnTo>
                    <a:pt x="8" y="115"/>
                  </a:lnTo>
                  <a:lnTo>
                    <a:pt x="10" y="110"/>
                  </a:lnTo>
                  <a:lnTo>
                    <a:pt x="17" y="108"/>
                  </a:lnTo>
                  <a:lnTo>
                    <a:pt x="22" y="105"/>
                  </a:lnTo>
                  <a:lnTo>
                    <a:pt x="25" y="98"/>
                  </a:lnTo>
                  <a:lnTo>
                    <a:pt x="27" y="105"/>
                  </a:lnTo>
                  <a:lnTo>
                    <a:pt x="40" y="103"/>
                  </a:lnTo>
                  <a:lnTo>
                    <a:pt x="49" y="100"/>
                  </a:lnTo>
                  <a:lnTo>
                    <a:pt x="57" y="96"/>
                  </a:lnTo>
                  <a:lnTo>
                    <a:pt x="59" y="91"/>
                  </a:lnTo>
                  <a:lnTo>
                    <a:pt x="62" y="69"/>
                  </a:lnTo>
                  <a:lnTo>
                    <a:pt x="52" y="69"/>
                  </a:lnTo>
                  <a:lnTo>
                    <a:pt x="52" y="62"/>
                  </a:lnTo>
                  <a:lnTo>
                    <a:pt x="54" y="57"/>
                  </a:lnTo>
                  <a:lnTo>
                    <a:pt x="57" y="55"/>
                  </a:lnTo>
                  <a:lnTo>
                    <a:pt x="59" y="55"/>
                  </a:lnTo>
                  <a:lnTo>
                    <a:pt x="59" y="38"/>
                  </a:lnTo>
                  <a:lnTo>
                    <a:pt x="37" y="38"/>
                  </a:lnTo>
                  <a:lnTo>
                    <a:pt x="35" y="26"/>
                  </a:lnTo>
                  <a:lnTo>
                    <a:pt x="59" y="24"/>
                  </a:lnTo>
                  <a:lnTo>
                    <a:pt x="86" y="26"/>
                  </a:lnTo>
                  <a:lnTo>
                    <a:pt x="86" y="19"/>
                  </a:lnTo>
                  <a:lnTo>
                    <a:pt x="86" y="12"/>
                  </a:lnTo>
                  <a:lnTo>
                    <a:pt x="96" y="7"/>
                  </a:lnTo>
                  <a:lnTo>
                    <a:pt x="103" y="0"/>
                  </a:lnTo>
                  <a:lnTo>
                    <a:pt x="106" y="3"/>
                  </a:lnTo>
                  <a:lnTo>
                    <a:pt x="108" y="12"/>
                  </a:lnTo>
                  <a:lnTo>
                    <a:pt x="106" y="24"/>
                  </a:lnTo>
                  <a:lnTo>
                    <a:pt x="103" y="46"/>
                  </a:lnTo>
                  <a:lnTo>
                    <a:pt x="103" y="60"/>
                  </a:lnTo>
                  <a:lnTo>
                    <a:pt x="101" y="72"/>
                  </a:lnTo>
                  <a:lnTo>
                    <a:pt x="96" y="81"/>
                  </a:lnTo>
                  <a:lnTo>
                    <a:pt x="91" y="96"/>
                  </a:lnTo>
                  <a:lnTo>
                    <a:pt x="79" y="115"/>
                  </a:lnTo>
                  <a:lnTo>
                    <a:pt x="76" y="122"/>
                  </a:lnTo>
                  <a:lnTo>
                    <a:pt x="74" y="129"/>
                  </a:lnTo>
                  <a:lnTo>
                    <a:pt x="69" y="131"/>
                  </a:lnTo>
                  <a:lnTo>
                    <a:pt x="62" y="129"/>
                  </a:lnTo>
                  <a:lnTo>
                    <a:pt x="54" y="129"/>
                  </a:lnTo>
                  <a:lnTo>
                    <a:pt x="52" y="131"/>
                  </a:lnTo>
                  <a:lnTo>
                    <a:pt x="44" y="134"/>
                  </a:lnTo>
                  <a:lnTo>
                    <a:pt x="42" y="131"/>
                  </a:lnTo>
                  <a:lnTo>
                    <a:pt x="37" y="131"/>
                  </a:lnTo>
                  <a:lnTo>
                    <a:pt x="13" y="14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4" name="Freeform 36"/>
            <p:cNvSpPr>
              <a:spLocks/>
            </p:cNvSpPr>
            <p:nvPr userDrawn="1"/>
          </p:nvSpPr>
          <p:spPr bwMode="auto">
            <a:xfrm>
              <a:off x="6827244" y="4364507"/>
              <a:ext cx="568092" cy="646192"/>
            </a:xfrm>
            <a:custGeom>
              <a:avLst/>
              <a:gdLst>
                <a:gd name="T0" fmla="*/ 8334 w 156"/>
                <a:gd name="T1" fmla="*/ 5833 h 181"/>
                <a:gd name="T2" fmla="*/ 34528 w 156"/>
                <a:gd name="T3" fmla="*/ 2333 h 181"/>
                <a:gd name="T4" fmla="*/ 60722 w 156"/>
                <a:gd name="T5" fmla="*/ 0 h 181"/>
                <a:gd name="T6" fmla="*/ 78581 w 156"/>
                <a:gd name="T7" fmla="*/ 0 h 181"/>
                <a:gd name="T8" fmla="*/ 89297 w 156"/>
                <a:gd name="T9" fmla="*/ 30329 h 181"/>
                <a:gd name="T10" fmla="*/ 121443 w 156"/>
                <a:gd name="T11" fmla="*/ 36162 h 181"/>
                <a:gd name="T12" fmla="*/ 125015 w 156"/>
                <a:gd name="T13" fmla="*/ 16331 h 181"/>
                <a:gd name="T14" fmla="*/ 145256 w 156"/>
                <a:gd name="T15" fmla="*/ 16331 h 181"/>
                <a:gd name="T16" fmla="*/ 145256 w 156"/>
                <a:gd name="T17" fmla="*/ 22164 h 181"/>
                <a:gd name="T18" fmla="*/ 159543 w 156"/>
                <a:gd name="T19" fmla="*/ 22164 h 181"/>
                <a:gd name="T20" fmla="*/ 159543 w 156"/>
                <a:gd name="T21" fmla="*/ 41994 h 181"/>
                <a:gd name="T22" fmla="*/ 163115 w 156"/>
                <a:gd name="T23" fmla="*/ 50160 h 181"/>
                <a:gd name="T24" fmla="*/ 165496 w 156"/>
                <a:gd name="T25" fmla="*/ 58325 h 181"/>
                <a:gd name="T26" fmla="*/ 165496 w 156"/>
                <a:gd name="T27" fmla="*/ 68824 h 181"/>
                <a:gd name="T28" fmla="*/ 163115 w 156"/>
                <a:gd name="T29" fmla="*/ 80489 h 181"/>
                <a:gd name="T30" fmla="*/ 183356 w 156"/>
                <a:gd name="T31" fmla="*/ 82822 h 181"/>
                <a:gd name="T32" fmla="*/ 183356 w 156"/>
                <a:gd name="T33" fmla="*/ 118983 h 181"/>
                <a:gd name="T34" fmla="*/ 157162 w 156"/>
                <a:gd name="T35" fmla="*/ 118983 h 181"/>
                <a:gd name="T36" fmla="*/ 159543 w 156"/>
                <a:gd name="T37" fmla="*/ 183141 h 181"/>
                <a:gd name="T38" fmla="*/ 163115 w 156"/>
                <a:gd name="T39" fmla="*/ 188973 h 181"/>
                <a:gd name="T40" fmla="*/ 171450 w 156"/>
                <a:gd name="T41" fmla="*/ 197139 h 181"/>
                <a:gd name="T42" fmla="*/ 185737 w 156"/>
                <a:gd name="T43" fmla="*/ 202971 h 181"/>
                <a:gd name="T44" fmla="*/ 145256 w 156"/>
                <a:gd name="T45" fmla="*/ 211137 h 181"/>
                <a:gd name="T46" fmla="*/ 127397 w 156"/>
                <a:gd name="T47" fmla="*/ 208804 h 181"/>
                <a:gd name="T48" fmla="*/ 115490 w 156"/>
                <a:gd name="T49" fmla="*/ 205304 h 181"/>
                <a:gd name="T50" fmla="*/ 107156 w 156"/>
                <a:gd name="T51" fmla="*/ 202971 h 181"/>
                <a:gd name="T52" fmla="*/ 46434 w 156"/>
                <a:gd name="T53" fmla="*/ 202971 h 181"/>
                <a:gd name="T54" fmla="*/ 36909 w 156"/>
                <a:gd name="T55" fmla="*/ 202971 h 181"/>
                <a:gd name="T56" fmla="*/ 28575 w 156"/>
                <a:gd name="T57" fmla="*/ 194806 h 181"/>
                <a:gd name="T58" fmla="*/ 20241 w 156"/>
                <a:gd name="T59" fmla="*/ 191306 h 181"/>
                <a:gd name="T60" fmla="*/ 0 w 156"/>
                <a:gd name="T61" fmla="*/ 191306 h 181"/>
                <a:gd name="T62" fmla="*/ 14287 w 156"/>
                <a:gd name="T63" fmla="*/ 132981 h 181"/>
                <a:gd name="T64" fmla="*/ 20241 w 156"/>
                <a:gd name="T65" fmla="*/ 118983 h 181"/>
                <a:gd name="T66" fmla="*/ 26194 w 156"/>
                <a:gd name="T67" fmla="*/ 104985 h 181"/>
                <a:gd name="T68" fmla="*/ 34528 w 156"/>
                <a:gd name="T69" fmla="*/ 92154 h 181"/>
                <a:gd name="T70" fmla="*/ 40481 w 156"/>
                <a:gd name="T71" fmla="*/ 86321 h 181"/>
                <a:gd name="T72" fmla="*/ 40481 w 156"/>
                <a:gd name="T73" fmla="*/ 72323 h 181"/>
                <a:gd name="T74" fmla="*/ 32147 w 156"/>
                <a:gd name="T75" fmla="*/ 50160 h 181"/>
                <a:gd name="T76" fmla="*/ 20241 w 156"/>
                <a:gd name="T77" fmla="*/ 18664 h 181"/>
                <a:gd name="T78" fmla="*/ 8334 w 156"/>
                <a:gd name="T79" fmla="*/ 13998 h 181"/>
                <a:gd name="T80" fmla="*/ 8334 w 156"/>
                <a:gd name="T81" fmla="*/ 5833 h 1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"/>
                <a:gd name="T124" fmla="*/ 0 h 181"/>
                <a:gd name="T125" fmla="*/ 156 w 156"/>
                <a:gd name="T126" fmla="*/ 181 h 1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" h="181">
                  <a:moveTo>
                    <a:pt x="7" y="5"/>
                  </a:moveTo>
                  <a:lnTo>
                    <a:pt x="29" y="2"/>
                  </a:lnTo>
                  <a:lnTo>
                    <a:pt x="51" y="0"/>
                  </a:lnTo>
                  <a:lnTo>
                    <a:pt x="66" y="0"/>
                  </a:lnTo>
                  <a:lnTo>
                    <a:pt x="75" y="26"/>
                  </a:lnTo>
                  <a:lnTo>
                    <a:pt x="102" y="31"/>
                  </a:lnTo>
                  <a:lnTo>
                    <a:pt x="105" y="14"/>
                  </a:lnTo>
                  <a:lnTo>
                    <a:pt x="122" y="14"/>
                  </a:lnTo>
                  <a:lnTo>
                    <a:pt x="122" y="19"/>
                  </a:lnTo>
                  <a:lnTo>
                    <a:pt x="134" y="19"/>
                  </a:lnTo>
                  <a:lnTo>
                    <a:pt x="134" y="36"/>
                  </a:lnTo>
                  <a:lnTo>
                    <a:pt x="137" y="43"/>
                  </a:lnTo>
                  <a:lnTo>
                    <a:pt x="139" y="50"/>
                  </a:lnTo>
                  <a:lnTo>
                    <a:pt x="139" y="59"/>
                  </a:lnTo>
                  <a:lnTo>
                    <a:pt x="137" y="69"/>
                  </a:lnTo>
                  <a:lnTo>
                    <a:pt x="154" y="71"/>
                  </a:lnTo>
                  <a:lnTo>
                    <a:pt x="154" y="102"/>
                  </a:lnTo>
                  <a:lnTo>
                    <a:pt x="132" y="102"/>
                  </a:lnTo>
                  <a:lnTo>
                    <a:pt x="134" y="157"/>
                  </a:lnTo>
                  <a:lnTo>
                    <a:pt x="137" y="162"/>
                  </a:lnTo>
                  <a:lnTo>
                    <a:pt x="144" y="169"/>
                  </a:lnTo>
                  <a:lnTo>
                    <a:pt x="156" y="174"/>
                  </a:lnTo>
                  <a:lnTo>
                    <a:pt x="122" y="181"/>
                  </a:lnTo>
                  <a:lnTo>
                    <a:pt x="107" y="179"/>
                  </a:lnTo>
                  <a:lnTo>
                    <a:pt x="97" y="176"/>
                  </a:lnTo>
                  <a:lnTo>
                    <a:pt x="90" y="174"/>
                  </a:lnTo>
                  <a:lnTo>
                    <a:pt x="39" y="174"/>
                  </a:lnTo>
                  <a:lnTo>
                    <a:pt x="31" y="174"/>
                  </a:lnTo>
                  <a:lnTo>
                    <a:pt x="24" y="167"/>
                  </a:lnTo>
                  <a:lnTo>
                    <a:pt x="17" y="164"/>
                  </a:lnTo>
                  <a:lnTo>
                    <a:pt x="0" y="164"/>
                  </a:lnTo>
                  <a:lnTo>
                    <a:pt x="12" y="114"/>
                  </a:lnTo>
                  <a:lnTo>
                    <a:pt x="17" y="102"/>
                  </a:lnTo>
                  <a:lnTo>
                    <a:pt x="22" y="90"/>
                  </a:lnTo>
                  <a:lnTo>
                    <a:pt x="29" y="79"/>
                  </a:lnTo>
                  <a:lnTo>
                    <a:pt x="34" y="74"/>
                  </a:lnTo>
                  <a:lnTo>
                    <a:pt x="34" y="62"/>
                  </a:lnTo>
                  <a:lnTo>
                    <a:pt x="27" y="43"/>
                  </a:lnTo>
                  <a:lnTo>
                    <a:pt x="17" y="16"/>
                  </a:lnTo>
                  <a:lnTo>
                    <a:pt x="7" y="12"/>
                  </a:lnTo>
                  <a:lnTo>
                    <a:pt x="7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5" name="Freeform 37"/>
            <p:cNvSpPr>
              <a:spLocks/>
            </p:cNvSpPr>
            <p:nvPr userDrawn="1"/>
          </p:nvSpPr>
          <p:spPr bwMode="auto">
            <a:xfrm>
              <a:off x="6841810" y="3708595"/>
              <a:ext cx="1111912" cy="1064035"/>
            </a:xfrm>
            <a:custGeom>
              <a:avLst/>
              <a:gdLst>
                <a:gd name="T0" fmla="*/ 32288 w 304"/>
                <a:gd name="T1" fmla="*/ 178498 h 298"/>
                <a:gd name="T2" fmla="*/ 56205 w 304"/>
                <a:gd name="T3" fmla="*/ 172665 h 298"/>
                <a:gd name="T4" fmla="*/ 64576 w 304"/>
                <a:gd name="T5" fmla="*/ 174998 h 298"/>
                <a:gd name="T6" fmla="*/ 74143 w 304"/>
                <a:gd name="T7" fmla="*/ 160998 h 298"/>
                <a:gd name="T8" fmla="*/ 94472 w 304"/>
                <a:gd name="T9" fmla="*/ 116665 h 298"/>
                <a:gd name="T10" fmla="*/ 100451 w 304"/>
                <a:gd name="T11" fmla="*/ 97999 h 298"/>
                <a:gd name="T12" fmla="*/ 102843 w 304"/>
                <a:gd name="T13" fmla="*/ 69999 h 298"/>
                <a:gd name="T14" fmla="*/ 108822 w 304"/>
                <a:gd name="T15" fmla="*/ 36166 h 298"/>
                <a:gd name="T16" fmla="*/ 102843 w 304"/>
                <a:gd name="T17" fmla="*/ 22166 h 298"/>
                <a:gd name="T18" fmla="*/ 114801 w 304"/>
                <a:gd name="T19" fmla="*/ 5833 h 298"/>
                <a:gd name="T20" fmla="*/ 129152 w 304"/>
                <a:gd name="T21" fmla="*/ 5833 h 298"/>
                <a:gd name="T22" fmla="*/ 149481 w 304"/>
                <a:gd name="T23" fmla="*/ 16333 h 298"/>
                <a:gd name="T24" fmla="*/ 191336 w 304"/>
                <a:gd name="T25" fmla="*/ 11667 h 298"/>
                <a:gd name="T26" fmla="*/ 264283 w 304"/>
                <a:gd name="T27" fmla="*/ 5833 h 298"/>
                <a:gd name="T28" fmla="*/ 296570 w 304"/>
                <a:gd name="T29" fmla="*/ 19833 h 298"/>
                <a:gd name="T30" fmla="*/ 351580 w 304"/>
                <a:gd name="T31" fmla="*/ 33833 h 298"/>
                <a:gd name="T32" fmla="*/ 345600 w 304"/>
                <a:gd name="T33" fmla="*/ 47833 h 298"/>
                <a:gd name="T34" fmla="*/ 343209 w 304"/>
                <a:gd name="T35" fmla="*/ 66499 h 298"/>
                <a:gd name="T36" fmla="*/ 327663 w 304"/>
                <a:gd name="T37" fmla="*/ 136499 h 298"/>
                <a:gd name="T38" fmla="*/ 357559 w 304"/>
                <a:gd name="T39" fmla="*/ 261331 h 298"/>
                <a:gd name="T40" fmla="*/ 339621 w 304"/>
                <a:gd name="T41" fmla="*/ 261331 h 298"/>
                <a:gd name="T42" fmla="*/ 325271 w 304"/>
                <a:gd name="T43" fmla="*/ 272997 h 298"/>
                <a:gd name="T44" fmla="*/ 331250 w 304"/>
                <a:gd name="T45" fmla="*/ 303330 h 298"/>
                <a:gd name="T46" fmla="*/ 363538 w 304"/>
                <a:gd name="T47" fmla="*/ 328997 h 298"/>
                <a:gd name="T48" fmla="*/ 349188 w 304"/>
                <a:gd name="T49" fmla="*/ 347663 h 298"/>
                <a:gd name="T50" fmla="*/ 319292 w 304"/>
                <a:gd name="T51" fmla="*/ 331330 h 298"/>
                <a:gd name="T52" fmla="*/ 298962 w 304"/>
                <a:gd name="T53" fmla="*/ 311497 h 298"/>
                <a:gd name="T54" fmla="*/ 296570 w 304"/>
                <a:gd name="T55" fmla="*/ 303330 h 298"/>
                <a:gd name="T56" fmla="*/ 290591 w 304"/>
                <a:gd name="T57" fmla="*/ 311497 h 298"/>
                <a:gd name="T58" fmla="*/ 234386 w 304"/>
                <a:gd name="T59" fmla="*/ 303330 h 298"/>
                <a:gd name="T60" fmla="*/ 222428 w 304"/>
                <a:gd name="T61" fmla="*/ 295164 h 298"/>
                <a:gd name="T62" fmla="*/ 199707 w 304"/>
                <a:gd name="T63" fmla="*/ 292830 h 298"/>
                <a:gd name="T64" fmla="*/ 159048 w 304"/>
                <a:gd name="T65" fmla="*/ 295164 h 298"/>
                <a:gd name="T66" fmla="*/ 161440 w 304"/>
                <a:gd name="T67" fmla="*/ 272997 h 298"/>
                <a:gd name="T68" fmla="*/ 155460 w 304"/>
                <a:gd name="T69" fmla="*/ 256664 h 298"/>
                <a:gd name="T70" fmla="*/ 141110 w 304"/>
                <a:gd name="T71" fmla="*/ 236831 h 298"/>
                <a:gd name="T72" fmla="*/ 120781 w 304"/>
                <a:gd name="T73" fmla="*/ 230998 h 298"/>
                <a:gd name="T74" fmla="*/ 84905 w 304"/>
                <a:gd name="T75" fmla="*/ 244997 h 298"/>
                <a:gd name="T76" fmla="*/ 56205 w 304"/>
                <a:gd name="T77" fmla="*/ 214664 h 298"/>
                <a:gd name="T78" fmla="*/ 3588 w 304"/>
                <a:gd name="T79" fmla="*/ 220498 h 2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4"/>
                <a:gd name="T121" fmla="*/ 0 h 298"/>
                <a:gd name="T122" fmla="*/ 304 w 304"/>
                <a:gd name="T123" fmla="*/ 298 h 29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4" h="298">
                  <a:moveTo>
                    <a:pt x="0" y="177"/>
                  </a:moveTo>
                  <a:lnTo>
                    <a:pt x="27" y="153"/>
                  </a:lnTo>
                  <a:lnTo>
                    <a:pt x="32" y="150"/>
                  </a:lnTo>
                  <a:lnTo>
                    <a:pt x="47" y="148"/>
                  </a:lnTo>
                  <a:lnTo>
                    <a:pt x="49" y="150"/>
                  </a:lnTo>
                  <a:lnTo>
                    <a:pt x="54" y="150"/>
                  </a:lnTo>
                  <a:lnTo>
                    <a:pt x="59" y="143"/>
                  </a:lnTo>
                  <a:lnTo>
                    <a:pt x="62" y="138"/>
                  </a:lnTo>
                  <a:lnTo>
                    <a:pt x="69" y="122"/>
                  </a:lnTo>
                  <a:lnTo>
                    <a:pt x="79" y="100"/>
                  </a:lnTo>
                  <a:lnTo>
                    <a:pt x="81" y="96"/>
                  </a:lnTo>
                  <a:lnTo>
                    <a:pt x="84" y="84"/>
                  </a:lnTo>
                  <a:lnTo>
                    <a:pt x="86" y="76"/>
                  </a:lnTo>
                  <a:lnTo>
                    <a:pt x="86" y="60"/>
                  </a:lnTo>
                  <a:lnTo>
                    <a:pt x="89" y="38"/>
                  </a:lnTo>
                  <a:lnTo>
                    <a:pt x="91" y="31"/>
                  </a:lnTo>
                  <a:lnTo>
                    <a:pt x="91" y="24"/>
                  </a:lnTo>
                  <a:lnTo>
                    <a:pt x="86" y="19"/>
                  </a:lnTo>
                  <a:lnTo>
                    <a:pt x="91" y="12"/>
                  </a:lnTo>
                  <a:lnTo>
                    <a:pt x="96" y="5"/>
                  </a:lnTo>
                  <a:lnTo>
                    <a:pt x="101" y="5"/>
                  </a:lnTo>
                  <a:lnTo>
                    <a:pt x="108" y="5"/>
                  </a:lnTo>
                  <a:lnTo>
                    <a:pt x="115" y="17"/>
                  </a:lnTo>
                  <a:lnTo>
                    <a:pt x="125" y="14"/>
                  </a:lnTo>
                  <a:lnTo>
                    <a:pt x="145" y="14"/>
                  </a:lnTo>
                  <a:lnTo>
                    <a:pt x="160" y="10"/>
                  </a:lnTo>
                  <a:lnTo>
                    <a:pt x="216" y="0"/>
                  </a:lnTo>
                  <a:lnTo>
                    <a:pt x="221" y="5"/>
                  </a:lnTo>
                  <a:lnTo>
                    <a:pt x="240" y="17"/>
                  </a:lnTo>
                  <a:lnTo>
                    <a:pt x="248" y="17"/>
                  </a:lnTo>
                  <a:lnTo>
                    <a:pt x="260" y="26"/>
                  </a:lnTo>
                  <a:lnTo>
                    <a:pt x="294" y="29"/>
                  </a:lnTo>
                  <a:lnTo>
                    <a:pt x="292" y="31"/>
                  </a:lnTo>
                  <a:lnTo>
                    <a:pt x="289" y="41"/>
                  </a:lnTo>
                  <a:lnTo>
                    <a:pt x="287" y="45"/>
                  </a:lnTo>
                  <a:lnTo>
                    <a:pt x="287" y="57"/>
                  </a:lnTo>
                  <a:lnTo>
                    <a:pt x="274" y="84"/>
                  </a:lnTo>
                  <a:lnTo>
                    <a:pt x="274" y="117"/>
                  </a:lnTo>
                  <a:lnTo>
                    <a:pt x="299" y="222"/>
                  </a:lnTo>
                  <a:lnTo>
                    <a:pt x="299" y="224"/>
                  </a:lnTo>
                  <a:lnTo>
                    <a:pt x="294" y="224"/>
                  </a:lnTo>
                  <a:lnTo>
                    <a:pt x="284" y="224"/>
                  </a:lnTo>
                  <a:lnTo>
                    <a:pt x="274" y="229"/>
                  </a:lnTo>
                  <a:lnTo>
                    <a:pt x="272" y="234"/>
                  </a:lnTo>
                  <a:lnTo>
                    <a:pt x="272" y="241"/>
                  </a:lnTo>
                  <a:lnTo>
                    <a:pt x="277" y="260"/>
                  </a:lnTo>
                  <a:lnTo>
                    <a:pt x="287" y="279"/>
                  </a:lnTo>
                  <a:lnTo>
                    <a:pt x="304" y="282"/>
                  </a:lnTo>
                  <a:lnTo>
                    <a:pt x="304" y="298"/>
                  </a:lnTo>
                  <a:lnTo>
                    <a:pt x="292" y="298"/>
                  </a:lnTo>
                  <a:lnTo>
                    <a:pt x="282" y="294"/>
                  </a:lnTo>
                  <a:lnTo>
                    <a:pt x="267" y="284"/>
                  </a:lnTo>
                  <a:lnTo>
                    <a:pt x="255" y="267"/>
                  </a:lnTo>
                  <a:lnTo>
                    <a:pt x="250" y="267"/>
                  </a:lnTo>
                  <a:lnTo>
                    <a:pt x="248" y="265"/>
                  </a:lnTo>
                  <a:lnTo>
                    <a:pt x="248" y="260"/>
                  </a:lnTo>
                  <a:lnTo>
                    <a:pt x="245" y="265"/>
                  </a:lnTo>
                  <a:lnTo>
                    <a:pt x="243" y="267"/>
                  </a:lnTo>
                  <a:lnTo>
                    <a:pt x="238" y="267"/>
                  </a:lnTo>
                  <a:lnTo>
                    <a:pt x="196" y="260"/>
                  </a:lnTo>
                  <a:lnTo>
                    <a:pt x="189" y="255"/>
                  </a:lnTo>
                  <a:lnTo>
                    <a:pt x="186" y="253"/>
                  </a:lnTo>
                  <a:lnTo>
                    <a:pt x="174" y="253"/>
                  </a:lnTo>
                  <a:lnTo>
                    <a:pt x="167" y="251"/>
                  </a:lnTo>
                  <a:lnTo>
                    <a:pt x="150" y="255"/>
                  </a:lnTo>
                  <a:lnTo>
                    <a:pt x="133" y="253"/>
                  </a:lnTo>
                  <a:lnTo>
                    <a:pt x="135" y="243"/>
                  </a:lnTo>
                  <a:lnTo>
                    <a:pt x="135" y="234"/>
                  </a:lnTo>
                  <a:lnTo>
                    <a:pt x="133" y="227"/>
                  </a:lnTo>
                  <a:lnTo>
                    <a:pt x="130" y="220"/>
                  </a:lnTo>
                  <a:lnTo>
                    <a:pt x="130" y="203"/>
                  </a:lnTo>
                  <a:lnTo>
                    <a:pt x="118" y="203"/>
                  </a:lnTo>
                  <a:lnTo>
                    <a:pt x="118" y="198"/>
                  </a:lnTo>
                  <a:lnTo>
                    <a:pt x="101" y="198"/>
                  </a:lnTo>
                  <a:lnTo>
                    <a:pt x="98" y="215"/>
                  </a:lnTo>
                  <a:lnTo>
                    <a:pt x="71" y="210"/>
                  </a:lnTo>
                  <a:lnTo>
                    <a:pt x="62" y="184"/>
                  </a:lnTo>
                  <a:lnTo>
                    <a:pt x="47" y="184"/>
                  </a:lnTo>
                  <a:lnTo>
                    <a:pt x="25" y="186"/>
                  </a:lnTo>
                  <a:lnTo>
                    <a:pt x="3" y="189"/>
                  </a:lnTo>
                  <a:lnTo>
                    <a:pt x="0" y="17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6" name="Freeform 38"/>
            <p:cNvSpPr>
              <a:spLocks/>
            </p:cNvSpPr>
            <p:nvPr userDrawn="1"/>
          </p:nvSpPr>
          <p:spPr bwMode="auto">
            <a:xfrm>
              <a:off x="7307937" y="4500548"/>
              <a:ext cx="859425" cy="500434"/>
            </a:xfrm>
            <a:custGeom>
              <a:avLst/>
              <a:gdLst>
                <a:gd name="T0" fmla="*/ 204464 w 235"/>
                <a:gd name="T1" fmla="*/ 0 h 141"/>
                <a:gd name="T2" fmla="*/ 204464 w 235"/>
                <a:gd name="T3" fmla="*/ 2319 h 141"/>
                <a:gd name="T4" fmla="*/ 198485 w 235"/>
                <a:gd name="T5" fmla="*/ 2319 h 141"/>
                <a:gd name="T6" fmla="*/ 186528 w 235"/>
                <a:gd name="T7" fmla="*/ 2319 h 141"/>
                <a:gd name="T8" fmla="*/ 174571 w 235"/>
                <a:gd name="T9" fmla="*/ 8118 h 141"/>
                <a:gd name="T10" fmla="*/ 172180 w 235"/>
                <a:gd name="T11" fmla="*/ 13916 h 141"/>
                <a:gd name="T12" fmla="*/ 172180 w 235"/>
                <a:gd name="T13" fmla="*/ 22034 h 141"/>
                <a:gd name="T14" fmla="*/ 178158 w 235"/>
                <a:gd name="T15" fmla="*/ 44067 h 141"/>
                <a:gd name="T16" fmla="*/ 190115 w 235"/>
                <a:gd name="T17" fmla="*/ 66101 h 141"/>
                <a:gd name="T18" fmla="*/ 210442 w 235"/>
                <a:gd name="T19" fmla="*/ 69580 h 141"/>
                <a:gd name="T20" fmla="*/ 210442 w 235"/>
                <a:gd name="T21" fmla="*/ 88134 h 141"/>
                <a:gd name="T22" fmla="*/ 196094 w 235"/>
                <a:gd name="T23" fmla="*/ 88134 h 141"/>
                <a:gd name="T24" fmla="*/ 184137 w 235"/>
                <a:gd name="T25" fmla="*/ 83495 h 141"/>
                <a:gd name="T26" fmla="*/ 166201 w 235"/>
                <a:gd name="T27" fmla="*/ 71899 h 141"/>
                <a:gd name="T28" fmla="*/ 151853 w 235"/>
                <a:gd name="T29" fmla="*/ 52185 h 141"/>
                <a:gd name="T30" fmla="*/ 145875 w 235"/>
                <a:gd name="T31" fmla="*/ 52185 h 141"/>
                <a:gd name="T32" fmla="*/ 143483 w 235"/>
                <a:gd name="T33" fmla="*/ 49865 h 141"/>
                <a:gd name="T34" fmla="*/ 143483 w 235"/>
                <a:gd name="T35" fmla="*/ 44067 h 141"/>
                <a:gd name="T36" fmla="*/ 139896 w 235"/>
                <a:gd name="T37" fmla="*/ 49865 h 141"/>
                <a:gd name="T38" fmla="*/ 137505 w 235"/>
                <a:gd name="T39" fmla="*/ 52185 h 141"/>
                <a:gd name="T40" fmla="*/ 131526 w 235"/>
                <a:gd name="T41" fmla="*/ 52185 h 141"/>
                <a:gd name="T42" fmla="*/ 81307 w 235"/>
                <a:gd name="T43" fmla="*/ 44067 h 141"/>
                <a:gd name="T44" fmla="*/ 72937 w 235"/>
                <a:gd name="T45" fmla="*/ 38269 h 141"/>
                <a:gd name="T46" fmla="*/ 69350 w 235"/>
                <a:gd name="T47" fmla="*/ 35949 h 141"/>
                <a:gd name="T48" fmla="*/ 55002 w 235"/>
                <a:gd name="T49" fmla="*/ 35949 h 141"/>
                <a:gd name="T50" fmla="*/ 46632 w 235"/>
                <a:gd name="T51" fmla="*/ 33630 h 141"/>
                <a:gd name="T52" fmla="*/ 26305 w 235"/>
                <a:gd name="T53" fmla="*/ 38269 h 141"/>
                <a:gd name="T54" fmla="*/ 22718 w 235"/>
                <a:gd name="T55" fmla="*/ 52185 h 141"/>
                <a:gd name="T56" fmla="*/ 26305 w 235"/>
                <a:gd name="T57" fmla="*/ 74218 h 141"/>
                <a:gd name="T58" fmla="*/ 0 w 235"/>
                <a:gd name="T59" fmla="*/ 74218 h 141"/>
                <a:gd name="T60" fmla="*/ 2391 w 235"/>
                <a:gd name="T61" fmla="*/ 137999 h 141"/>
                <a:gd name="T62" fmla="*/ 8370 w 235"/>
                <a:gd name="T63" fmla="*/ 146117 h 141"/>
                <a:gd name="T64" fmla="*/ 16740 w 235"/>
                <a:gd name="T65" fmla="*/ 151915 h 141"/>
                <a:gd name="T66" fmla="*/ 28697 w 235"/>
                <a:gd name="T67" fmla="*/ 157714 h 141"/>
                <a:gd name="T68" fmla="*/ 66959 w 235"/>
                <a:gd name="T69" fmla="*/ 157714 h 141"/>
                <a:gd name="T70" fmla="*/ 113591 w 235"/>
                <a:gd name="T71" fmla="*/ 163512 h 141"/>
                <a:gd name="T72" fmla="*/ 139896 w 235"/>
                <a:gd name="T73" fmla="*/ 163512 h 141"/>
                <a:gd name="T74" fmla="*/ 157832 w 235"/>
                <a:gd name="T75" fmla="*/ 157714 h 141"/>
                <a:gd name="T76" fmla="*/ 163810 w 235"/>
                <a:gd name="T77" fmla="*/ 149596 h 141"/>
                <a:gd name="T78" fmla="*/ 166201 w 235"/>
                <a:gd name="T79" fmla="*/ 141478 h 141"/>
                <a:gd name="T80" fmla="*/ 277401 w 235"/>
                <a:gd name="T81" fmla="*/ 119445 h 141"/>
                <a:gd name="T82" fmla="*/ 277401 w 235"/>
                <a:gd name="T83" fmla="*/ 88134 h 141"/>
                <a:gd name="T84" fmla="*/ 275010 w 235"/>
                <a:gd name="T85" fmla="*/ 77697 h 141"/>
                <a:gd name="T86" fmla="*/ 280988 w 235"/>
                <a:gd name="T87" fmla="*/ 69580 h 141"/>
                <a:gd name="T88" fmla="*/ 271422 w 235"/>
                <a:gd name="T89" fmla="*/ 38269 h 141"/>
                <a:gd name="T90" fmla="*/ 257074 w 235"/>
                <a:gd name="T91" fmla="*/ 16235 h 141"/>
                <a:gd name="T92" fmla="*/ 245117 w 235"/>
                <a:gd name="T93" fmla="*/ 8118 h 141"/>
                <a:gd name="T94" fmla="*/ 230769 w 235"/>
                <a:gd name="T95" fmla="*/ 5798 h 141"/>
                <a:gd name="T96" fmla="*/ 204464 w 235"/>
                <a:gd name="T97" fmla="*/ 0 h 1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5"/>
                <a:gd name="T148" fmla="*/ 0 h 141"/>
                <a:gd name="T149" fmla="*/ 235 w 235"/>
                <a:gd name="T150" fmla="*/ 141 h 1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5" h="141">
                  <a:moveTo>
                    <a:pt x="171" y="0"/>
                  </a:moveTo>
                  <a:lnTo>
                    <a:pt x="171" y="2"/>
                  </a:lnTo>
                  <a:lnTo>
                    <a:pt x="166" y="2"/>
                  </a:lnTo>
                  <a:lnTo>
                    <a:pt x="156" y="2"/>
                  </a:lnTo>
                  <a:lnTo>
                    <a:pt x="146" y="7"/>
                  </a:lnTo>
                  <a:lnTo>
                    <a:pt x="144" y="12"/>
                  </a:lnTo>
                  <a:lnTo>
                    <a:pt x="144" y="19"/>
                  </a:lnTo>
                  <a:lnTo>
                    <a:pt x="149" y="38"/>
                  </a:lnTo>
                  <a:lnTo>
                    <a:pt x="159" y="57"/>
                  </a:lnTo>
                  <a:lnTo>
                    <a:pt x="176" y="60"/>
                  </a:lnTo>
                  <a:lnTo>
                    <a:pt x="176" y="76"/>
                  </a:lnTo>
                  <a:lnTo>
                    <a:pt x="164" y="76"/>
                  </a:lnTo>
                  <a:lnTo>
                    <a:pt x="154" y="72"/>
                  </a:lnTo>
                  <a:lnTo>
                    <a:pt x="139" y="62"/>
                  </a:lnTo>
                  <a:lnTo>
                    <a:pt x="127" y="45"/>
                  </a:lnTo>
                  <a:lnTo>
                    <a:pt x="122" y="45"/>
                  </a:lnTo>
                  <a:lnTo>
                    <a:pt x="120" y="43"/>
                  </a:lnTo>
                  <a:lnTo>
                    <a:pt x="120" y="38"/>
                  </a:lnTo>
                  <a:lnTo>
                    <a:pt x="117" y="43"/>
                  </a:lnTo>
                  <a:lnTo>
                    <a:pt x="115" y="45"/>
                  </a:lnTo>
                  <a:lnTo>
                    <a:pt x="110" y="45"/>
                  </a:lnTo>
                  <a:lnTo>
                    <a:pt x="68" y="38"/>
                  </a:lnTo>
                  <a:lnTo>
                    <a:pt x="61" y="33"/>
                  </a:lnTo>
                  <a:lnTo>
                    <a:pt x="58" y="31"/>
                  </a:lnTo>
                  <a:lnTo>
                    <a:pt x="46" y="31"/>
                  </a:lnTo>
                  <a:lnTo>
                    <a:pt x="39" y="29"/>
                  </a:lnTo>
                  <a:lnTo>
                    <a:pt x="22" y="33"/>
                  </a:lnTo>
                  <a:lnTo>
                    <a:pt x="19" y="45"/>
                  </a:lnTo>
                  <a:lnTo>
                    <a:pt x="22" y="64"/>
                  </a:lnTo>
                  <a:lnTo>
                    <a:pt x="0" y="64"/>
                  </a:lnTo>
                  <a:lnTo>
                    <a:pt x="2" y="119"/>
                  </a:lnTo>
                  <a:lnTo>
                    <a:pt x="7" y="126"/>
                  </a:lnTo>
                  <a:lnTo>
                    <a:pt x="14" y="131"/>
                  </a:lnTo>
                  <a:lnTo>
                    <a:pt x="24" y="136"/>
                  </a:lnTo>
                  <a:lnTo>
                    <a:pt x="56" y="136"/>
                  </a:lnTo>
                  <a:lnTo>
                    <a:pt x="95" y="141"/>
                  </a:lnTo>
                  <a:lnTo>
                    <a:pt x="117" y="141"/>
                  </a:lnTo>
                  <a:lnTo>
                    <a:pt x="132" y="136"/>
                  </a:lnTo>
                  <a:lnTo>
                    <a:pt x="137" y="129"/>
                  </a:lnTo>
                  <a:lnTo>
                    <a:pt x="139" y="122"/>
                  </a:lnTo>
                  <a:lnTo>
                    <a:pt x="232" y="103"/>
                  </a:lnTo>
                  <a:lnTo>
                    <a:pt x="232" y="76"/>
                  </a:lnTo>
                  <a:lnTo>
                    <a:pt x="230" y="67"/>
                  </a:lnTo>
                  <a:lnTo>
                    <a:pt x="235" y="60"/>
                  </a:lnTo>
                  <a:lnTo>
                    <a:pt x="227" y="33"/>
                  </a:lnTo>
                  <a:lnTo>
                    <a:pt x="215" y="14"/>
                  </a:lnTo>
                  <a:lnTo>
                    <a:pt x="205" y="7"/>
                  </a:lnTo>
                  <a:lnTo>
                    <a:pt x="193" y="5"/>
                  </a:lnTo>
                  <a:lnTo>
                    <a:pt x="17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7" name="Freeform 39"/>
            <p:cNvSpPr>
              <a:spLocks/>
            </p:cNvSpPr>
            <p:nvPr userDrawn="1"/>
          </p:nvSpPr>
          <p:spPr bwMode="auto">
            <a:xfrm>
              <a:off x="6827244" y="4947540"/>
              <a:ext cx="825435" cy="694778"/>
            </a:xfrm>
            <a:custGeom>
              <a:avLst/>
              <a:gdLst>
                <a:gd name="T0" fmla="*/ 185465 w 227"/>
                <a:gd name="T1" fmla="*/ 11702 h 194"/>
                <a:gd name="T2" fmla="*/ 145043 w 227"/>
                <a:gd name="T3" fmla="*/ 19893 h 194"/>
                <a:gd name="T4" fmla="*/ 127210 w 227"/>
                <a:gd name="T5" fmla="*/ 17552 h 194"/>
                <a:gd name="T6" fmla="*/ 112943 w 227"/>
                <a:gd name="T7" fmla="*/ 14042 h 194"/>
                <a:gd name="T8" fmla="*/ 106999 w 227"/>
                <a:gd name="T9" fmla="*/ 11702 h 194"/>
                <a:gd name="T10" fmla="*/ 42800 w 227"/>
                <a:gd name="T11" fmla="*/ 11702 h 194"/>
                <a:gd name="T12" fmla="*/ 36855 w 227"/>
                <a:gd name="T13" fmla="*/ 11702 h 194"/>
                <a:gd name="T14" fmla="*/ 26155 w 227"/>
                <a:gd name="T15" fmla="*/ 3510 h 194"/>
                <a:gd name="T16" fmla="*/ 20211 w 227"/>
                <a:gd name="T17" fmla="*/ 0 h 194"/>
                <a:gd name="T18" fmla="*/ 0 w 227"/>
                <a:gd name="T19" fmla="*/ 0 h 194"/>
                <a:gd name="T20" fmla="*/ 0 w 227"/>
                <a:gd name="T21" fmla="*/ 11702 h 194"/>
                <a:gd name="T22" fmla="*/ 8322 w 227"/>
                <a:gd name="T23" fmla="*/ 33935 h 194"/>
                <a:gd name="T24" fmla="*/ 22589 w 227"/>
                <a:gd name="T25" fmla="*/ 72550 h 194"/>
                <a:gd name="T26" fmla="*/ 36855 w 227"/>
                <a:gd name="T27" fmla="*/ 122867 h 194"/>
                <a:gd name="T28" fmla="*/ 52311 w 227"/>
                <a:gd name="T29" fmla="*/ 162653 h 194"/>
                <a:gd name="T30" fmla="*/ 63010 w 227"/>
                <a:gd name="T31" fmla="*/ 184886 h 194"/>
                <a:gd name="T32" fmla="*/ 84410 w 227"/>
                <a:gd name="T33" fmla="*/ 223502 h 194"/>
                <a:gd name="T34" fmla="*/ 98677 w 227"/>
                <a:gd name="T35" fmla="*/ 218821 h 194"/>
                <a:gd name="T36" fmla="*/ 104621 w 227"/>
                <a:gd name="T37" fmla="*/ 207119 h 194"/>
                <a:gd name="T38" fmla="*/ 112943 w 227"/>
                <a:gd name="T39" fmla="*/ 207119 h 194"/>
                <a:gd name="T40" fmla="*/ 112943 w 227"/>
                <a:gd name="T41" fmla="*/ 215310 h 194"/>
                <a:gd name="T42" fmla="*/ 115321 w 227"/>
                <a:gd name="T43" fmla="*/ 223502 h 194"/>
                <a:gd name="T44" fmla="*/ 136721 w 227"/>
                <a:gd name="T45" fmla="*/ 227012 h 194"/>
                <a:gd name="T46" fmla="*/ 150987 w 227"/>
                <a:gd name="T47" fmla="*/ 223502 h 194"/>
                <a:gd name="T48" fmla="*/ 156932 w 227"/>
                <a:gd name="T49" fmla="*/ 221161 h 194"/>
                <a:gd name="T50" fmla="*/ 159310 w 227"/>
                <a:gd name="T51" fmla="*/ 218821 h 194"/>
                <a:gd name="T52" fmla="*/ 159310 w 227"/>
                <a:gd name="T53" fmla="*/ 81912 h 194"/>
                <a:gd name="T54" fmla="*/ 179520 w 227"/>
                <a:gd name="T55" fmla="*/ 81912 h 194"/>
                <a:gd name="T56" fmla="*/ 179520 w 227"/>
                <a:gd name="T57" fmla="*/ 22233 h 194"/>
                <a:gd name="T58" fmla="*/ 199731 w 227"/>
                <a:gd name="T59" fmla="*/ 19893 h 194"/>
                <a:gd name="T60" fmla="*/ 229453 w 227"/>
                <a:gd name="T61" fmla="*/ 22233 h 194"/>
                <a:gd name="T62" fmla="*/ 235398 w 227"/>
                <a:gd name="T63" fmla="*/ 25744 h 194"/>
                <a:gd name="T64" fmla="*/ 237775 w 227"/>
                <a:gd name="T65" fmla="*/ 31594 h 194"/>
                <a:gd name="T66" fmla="*/ 252042 w 227"/>
                <a:gd name="T67" fmla="*/ 22233 h 194"/>
                <a:gd name="T68" fmla="*/ 269875 w 227"/>
                <a:gd name="T69" fmla="*/ 17552 h 194"/>
                <a:gd name="T70" fmla="*/ 217564 w 227"/>
                <a:gd name="T71" fmla="*/ 11702 h 194"/>
                <a:gd name="T72" fmla="*/ 185465 w 227"/>
                <a:gd name="T73" fmla="*/ 11702 h 1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7"/>
                <a:gd name="T112" fmla="*/ 0 h 194"/>
                <a:gd name="T113" fmla="*/ 227 w 227"/>
                <a:gd name="T114" fmla="*/ 194 h 1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7" h="194">
                  <a:moveTo>
                    <a:pt x="156" y="10"/>
                  </a:moveTo>
                  <a:lnTo>
                    <a:pt x="122" y="17"/>
                  </a:lnTo>
                  <a:lnTo>
                    <a:pt x="107" y="15"/>
                  </a:lnTo>
                  <a:lnTo>
                    <a:pt x="95" y="12"/>
                  </a:lnTo>
                  <a:lnTo>
                    <a:pt x="90" y="10"/>
                  </a:lnTo>
                  <a:lnTo>
                    <a:pt x="36" y="10"/>
                  </a:lnTo>
                  <a:lnTo>
                    <a:pt x="31" y="10"/>
                  </a:lnTo>
                  <a:lnTo>
                    <a:pt x="22" y="3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7" y="29"/>
                  </a:lnTo>
                  <a:lnTo>
                    <a:pt x="19" y="62"/>
                  </a:lnTo>
                  <a:lnTo>
                    <a:pt x="31" y="105"/>
                  </a:lnTo>
                  <a:lnTo>
                    <a:pt x="44" y="139"/>
                  </a:lnTo>
                  <a:lnTo>
                    <a:pt x="53" y="158"/>
                  </a:lnTo>
                  <a:lnTo>
                    <a:pt x="71" y="191"/>
                  </a:lnTo>
                  <a:lnTo>
                    <a:pt x="83" y="187"/>
                  </a:lnTo>
                  <a:lnTo>
                    <a:pt x="88" y="177"/>
                  </a:lnTo>
                  <a:lnTo>
                    <a:pt x="95" y="177"/>
                  </a:lnTo>
                  <a:lnTo>
                    <a:pt x="95" y="184"/>
                  </a:lnTo>
                  <a:lnTo>
                    <a:pt x="97" y="191"/>
                  </a:lnTo>
                  <a:lnTo>
                    <a:pt x="115" y="194"/>
                  </a:lnTo>
                  <a:lnTo>
                    <a:pt x="127" y="191"/>
                  </a:lnTo>
                  <a:lnTo>
                    <a:pt x="132" y="189"/>
                  </a:lnTo>
                  <a:lnTo>
                    <a:pt x="134" y="187"/>
                  </a:lnTo>
                  <a:lnTo>
                    <a:pt x="134" y="70"/>
                  </a:lnTo>
                  <a:lnTo>
                    <a:pt x="151" y="70"/>
                  </a:lnTo>
                  <a:lnTo>
                    <a:pt x="151" y="19"/>
                  </a:lnTo>
                  <a:lnTo>
                    <a:pt x="168" y="17"/>
                  </a:lnTo>
                  <a:lnTo>
                    <a:pt x="193" y="19"/>
                  </a:lnTo>
                  <a:lnTo>
                    <a:pt x="198" y="22"/>
                  </a:lnTo>
                  <a:lnTo>
                    <a:pt x="200" y="27"/>
                  </a:lnTo>
                  <a:lnTo>
                    <a:pt x="212" y="19"/>
                  </a:lnTo>
                  <a:lnTo>
                    <a:pt x="227" y="15"/>
                  </a:lnTo>
                  <a:lnTo>
                    <a:pt x="183" y="10"/>
                  </a:lnTo>
                  <a:lnTo>
                    <a:pt x="156" y="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8" name="Freeform 40"/>
            <p:cNvSpPr>
              <a:spLocks/>
            </p:cNvSpPr>
            <p:nvPr userDrawn="1"/>
          </p:nvSpPr>
          <p:spPr bwMode="auto">
            <a:xfrm>
              <a:off x="7317649" y="5000982"/>
              <a:ext cx="524394" cy="578175"/>
            </a:xfrm>
            <a:custGeom>
              <a:avLst/>
              <a:gdLst>
                <a:gd name="T0" fmla="*/ 145256 w 144"/>
                <a:gd name="T1" fmla="*/ 66469 h 162"/>
                <a:gd name="T2" fmla="*/ 140494 w 144"/>
                <a:gd name="T3" fmla="*/ 66469 h 162"/>
                <a:gd name="T4" fmla="*/ 140494 w 144"/>
                <a:gd name="T5" fmla="*/ 60639 h 162"/>
                <a:gd name="T6" fmla="*/ 134541 w 144"/>
                <a:gd name="T7" fmla="*/ 52476 h 162"/>
                <a:gd name="T8" fmla="*/ 125016 w 144"/>
                <a:gd name="T9" fmla="*/ 41981 h 162"/>
                <a:gd name="T10" fmla="*/ 119062 w 144"/>
                <a:gd name="T11" fmla="*/ 32652 h 162"/>
                <a:gd name="T12" fmla="*/ 116681 w 144"/>
                <a:gd name="T13" fmla="*/ 18658 h 162"/>
                <a:gd name="T14" fmla="*/ 110728 w 144"/>
                <a:gd name="T15" fmla="*/ 0 h 162"/>
                <a:gd name="T16" fmla="*/ 92869 w 144"/>
                <a:gd name="T17" fmla="*/ 4665 h 162"/>
                <a:gd name="T18" fmla="*/ 78581 w 144"/>
                <a:gd name="T19" fmla="*/ 13994 h 162"/>
                <a:gd name="T20" fmla="*/ 76200 w 144"/>
                <a:gd name="T21" fmla="*/ 8163 h 162"/>
                <a:gd name="T22" fmla="*/ 70247 w 144"/>
                <a:gd name="T23" fmla="*/ 4665 h 162"/>
                <a:gd name="T24" fmla="*/ 50006 w 144"/>
                <a:gd name="T25" fmla="*/ 2332 h 162"/>
                <a:gd name="T26" fmla="*/ 20241 w 144"/>
                <a:gd name="T27" fmla="*/ 4665 h 162"/>
                <a:gd name="T28" fmla="*/ 20241 w 144"/>
                <a:gd name="T29" fmla="*/ 64137 h 162"/>
                <a:gd name="T30" fmla="*/ 0 w 144"/>
                <a:gd name="T31" fmla="*/ 66469 h 162"/>
                <a:gd name="T32" fmla="*/ 0 w 144"/>
                <a:gd name="T33" fmla="*/ 138769 h 162"/>
                <a:gd name="T34" fmla="*/ 11906 w 144"/>
                <a:gd name="T35" fmla="*/ 144600 h 162"/>
                <a:gd name="T36" fmla="*/ 17859 w 144"/>
                <a:gd name="T37" fmla="*/ 155095 h 162"/>
                <a:gd name="T38" fmla="*/ 17859 w 144"/>
                <a:gd name="T39" fmla="*/ 172587 h 162"/>
                <a:gd name="T40" fmla="*/ 11906 w 144"/>
                <a:gd name="T41" fmla="*/ 174919 h 162"/>
                <a:gd name="T42" fmla="*/ 11906 w 144"/>
                <a:gd name="T43" fmla="*/ 180750 h 162"/>
                <a:gd name="T44" fmla="*/ 14287 w 144"/>
                <a:gd name="T45" fmla="*/ 188913 h 162"/>
                <a:gd name="T46" fmla="*/ 29766 w 144"/>
                <a:gd name="T47" fmla="*/ 186581 h 162"/>
                <a:gd name="T48" fmla="*/ 40481 w 144"/>
                <a:gd name="T49" fmla="*/ 183082 h 162"/>
                <a:gd name="T50" fmla="*/ 55959 w 144"/>
                <a:gd name="T51" fmla="*/ 172587 h 162"/>
                <a:gd name="T52" fmla="*/ 61912 w 144"/>
                <a:gd name="T53" fmla="*/ 155095 h 162"/>
                <a:gd name="T54" fmla="*/ 72628 w 144"/>
                <a:gd name="T55" fmla="*/ 150431 h 162"/>
                <a:gd name="T56" fmla="*/ 82153 w 144"/>
                <a:gd name="T57" fmla="*/ 150431 h 162"/>
                <a:gd name="T58" fmla="*/ 90487 w 144"/>
                <a:gd name="T59" fmla="*/ 155095 h 162"/>
                <a:gd name="T60" fmla="*/ 96441 w 144"/>
                <a:gd name="T61" fmla="*/ 158594 h 162"/>
                <a:gd name="T62" fmla="*/ 104775 w 144"/>
                <a:gd name="T63" fmla="*/ 158594 h 162"/>
                <a:gd name="T64" fmla="*/ 110728 w 144"/>
                <a:gd name="T65" fmla="*/ 144600 h 162"/>
                <a:gd name="T66" fmla="*/ 116681 w 144"/>
                <a:gd name="T67" fmla="*/ 130607 h 162"/>
                <a:gd name="T68" fmla="*/ 128587 w 144"/>
                <a:gd name="T69" fmla="*/ 124776 h 162"/>
                <a:gd name="T70" fmla="*/ 140494 w 144"/>
                <a:gd name="T71" fmla="*/ 118945 h 162"/>
                <a:gd name="T72" fmla="*/ 148828 w 144"/>
                <a:gd name="T73" fmla="*/ 114281 h 162"/>
                <a:gd name="T74" fmla="*/ 154781 w 144"/>
                <a:gd name="T75" fmla="*/ 110782 h 162"/>
                <a:gd name="T76" fmla="*/ 160734 w 144"/>
                <a:gd name="T77" fmla="*/ 104952 h 162"/>
                <a:gd name="T78" fmla="*/ 171450 w 144"/>
                <a:gd name="T79" fmla="*/ 94457 h 162"/>
                <a:gd name="T80" fmla="*/ 169069 w 144"/>
                <a:gd name="T81" fmla="*/ 90958 h 162"/>
                <a:gd name="T82" fmla="*/ 160734 w 144"/>
                <a:gd name="T83" fmla="*/ 82795 h 162"/>
                <a:gd name="T84" fmla="*/ 154781 w 144"/>
                <a:gd name="T85" fmla="*/ 82795 h 162"/>
                <a:gd name="T86" fmla="*/ 148828 w 144"/>
                <a:gd name="T87" fmla="*/ 78131 h 162"/>
                <a:gd name="T88" fmla="*/ 145256 w 144"/>
                <a:gd name="T89" fmla="*/ 66469 h 1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162"/>
                <a:gd name="T137" fmla="*/ 144 w 144"/>
                <a:gd name="T138" fmla="*/ 162 h 16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162">
                  <a:moveTo>
                    <a:pt x="122" y="57"/>
                  </a:moveTo>
                  <a:lnTo>
                    <a:pt x="118" y="57"/>
                  </a:lnTo>
                  <a:lnTo>
                    <a:pt x="118" y="52"/>
                  </a:lnTo>
                  <a:lnTo>
                    <a:pt x="113" y="45"/>
                  </a:lnTo>
                  <a:lnTo>
                    <a:pt x="105" y="36"/>
                  </a:lnTo>
                  <a:lnTo>
                    <a:pt x="100" y="28"/>
                  </a:lnTo>
                  <a:lnTo>
                    <a:pt x="98" y="16"/>
                  </a:lnTo>
                  <a:lnTo>
                    <a:pt x="93" y="0"/>
                  </a:lnTo>
                  <a:lnTo>
                    <a:pt x="78" y="4"/>
                  </a:lnTo>
                  <a:lnTo>
                    <a:pt x="66" y="12"/>
                  </a:lnTo>
                  <a:lnTo>
                    <a:pt x="64" y="7"/>
                  </a:lnTo>
                  <a:lnTo>
                    <a:pt x="59" y="4"/>
                  </a:lnTo>
                  <a:lnTo>
                    <a:pt x="42" y="2"/>
                  </a:lnTo>
                  <a:lnTo>
                    <a:pt x="17" y="4"/>
                  </a:lnTo>
                  <a:lnTo>
                    <a:pt x="17" y="55"/>
                  </a:lnTo>
                  <a:lnTo>
                    <a:pt x="0" y="57"/>
                  </a:lnTo>
                  <a:lnTo>
                    <a:pt x="0" y="119"/>
                  </a:lnTo>
                  <a:lnTo>
                    <a:pt x="10" y="124"/>
                  </a:lnTo>
                  <a:lnTo>
                    <a:pt x="15" y="133"/>
                  </a:lnTo>
                  <a:lnTo>
                    <a:pt x="15" y="148"/>
                  </a:lnTo>
                  <a:lnTo>
                    <a:pt x="10" y="150"/>
                  </a:lnTo>
                  <a:lnTo>
                    <a:pt x="10" y="155"/>
                  </a:lnTo>
                  <a:lnTo>
                    <a:pt x="12" y="162"/>
                  </a:lnTo>
                  <a:lnTo>
                    <a:pt x="25" y="160"/>
                  </a:lnTo>
                  <a:lnTo>
                    <a:pt x="34" y="157"/>
                  </a:lnTo>
                  <a:lnTo>
                    <a:pt x="47" y="148"/>
                  </a:lnTo>
                  <a:lnTo>
                    <a:pt x="52" y="133"/>
                  </a:lnTo>
                  <a:lnTo>
                    <a:pt x="61" y="129"/>
                  </a:lnTo>
                  <a:lnTo>
                    <a:pt x="69" y="129"/>
                  </a:lnTo>
                  <a:lnTo>
                    <a:pt x="76" y="133"/>
                  </a:lnTo>
                  <a:lnTo>
                    <a:pt x="81" y="136"/>
                  </a:lnTo>
                  <a:lnTo>
                    <a:pt x="88" y="136"/>
                  </a:lnTo>
                  <a:lnTo>
                    <a:pt x="93" y="124"/>
                  </a:lnTo>
                  <a:lnTo>
                    <a:pt x="98" y="112"/>
                  </a:lnTo>
                  <a:lnTo>
                    <a:pt x="108" y="107"/>
                  </a:lnTo>
                  <a:lnTo>
                    <a:pt x="118" y="102"/>
                  </a:lnTo>
                  <a:lnTo>
                    <a:pt x="125" y="98"/>
                  </a:lnTo>
                  <a:lnTo>
                    <a:pt x="130" y="95"/>
                  </a:lnTo>
                  <a:lnTo>
                    <a:pt x="135" y="90"/>
                  </a:lnTo>
                  <a:lnTo>
                    <a:pt x="144" y="81"/>
                  </a:lnTo>
                  <a:lnTo>
                    <a:pt x="142" y="78"/>
                  </a:lnTo>
                  <a:lnTo>
                    <a:pt x="135" y="71"/>
                  </a:lnTo>
                  <a:lnTo>
                    <a:pt x="130" y="71"/>
                  </a:lnTo>
                  <a:lnTo>
                    <a:pt x="125" y="67"/>
                  </a:lnTo>
                  <a:lnTo>
                    <a:pt x="122" y="5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" name="Freeform 41"/>
            <p:cNvSpPr>
              <a:spLocks/>
            </p:cNvSpPr>
            <p:nvPr userDrawn="1"/>
          </p:nvSpPr>
          <p:spPr bwMode="auto">
            <a:xfrm>
              <a:off x="8531524" y="3358776"/>
              <a:ext cx="504972" cy="680204"/>
            </a:xfrm>
            <a:custGeom>
              <a:avLst/>
              <a:gdLst>
                <a:gd name="T0" fmla="*/ 5939 w 139"/>
                <a:gd name="T1" fmla="*/ 222250 h 191"/>
                <a:gd name="T2" fmla="*/ 38009 w 139"/>
                <a:gd name="T3" fmla="*/ 200141 h 191"/>
                <a:gd name="T4" fmla="*/ 70078 w 139"/>
                <a:gd name="T5" fmla="*/ 169887 h 191"/>
                <a:gd name="T6" fmla="*/ 92646 w 139"/>
                <a:gd name="T7" fmla="*/ 144288 h 191"/>
                <a:gd name="T8" fmla="*/ 112838 w 139"/>
                <a:gd name="T9" fmla="*/ 116361 h 191"/>
                <a:gd name="T10" fmla="*/ 150847 w 139"/>
                <a:gd name="T11" fmla="*/ 44217 h 191"/>
                <a:gd name="T12" fmla="*/ 162724 w 139"/>
                <a:gd name="T13" fmla="*/ 25599 h 191"/>
                <a:gd name="T14" fmla="*/ 165100 w 139"/>
                <a:gd name="T15" fmla="*/ 0 h 191"/>
                <a:gd name="T16" fmla="*/ 150847 w 139"/>
                <a:gd name="T17" fmla="*/ 0 h 191"/>
                <a:gd name="T18" fmla="*/ 144908 w 139"/>
                <a:gd name="T19" fmla="*/ 3491 h 191"/>
                <a:gd name="T20" fmla="*/ 130655 w 139"/>
                <a:gd name="T21" fmla="*/ 8145 h 191"/>
                <a:gd name="T22" fmla="*/ 92646 w 139"/>
                <a:gd name="T23" fmla="*/ 11636 h 191"/>
                <a:gd name="T24" fmla="*/ 70078 w 139"/>
                <a:gd name="T25" fmla="*/ 13963 h 191"/>
                <a:gd name="T26" fmla="*/ 38009 w 139"/>
                <a:gd name="T27" fmla="*/ 19781 h 191"/>
                <a:gd name="T28" fmla="*/ 28506 w 139"/>
                <a:gd name="T29" fmla="*/ 13963 h 191"/>
                <a:gd name="T30" fmla="*/ 17817 w 139"/>
                <a:gd name="T31" fmla="*/ 27927 h 191"/>
                <a:gd name="T32" fmla="*/ 22568 w 139"/>
                <a:gd name="T33" fmla="*/ 31418 h 191"/>
                <a:gd name="T34" fmla="*/ 17817 w 139"/>
                <a:gd name="T35" fmla="*/ 39563 h 191"/>
                <a:gd name="T36" fmla="*/ 32070 w 139"/>
                <a:gd name="T37" fmla="*/ 47708 h 191"/>
                <a:gd name="T38" fmla="*/ 78393 w 139"/>
                <a:gd name="T39" fmla="*/ 69817 h 191"/>
                <a:gd name="T40" fmla="*/ 98585 w 139"/>
                <a:gd name="T41" fmla="*/ 72144 h 191"/>
                <a:gd name="T42" fmla="*/ 54637 w 139"/>
                <a:gd name="T43" fmla="*/ 130325 h 191"/>
                <a:gd name="T44" fmla="*/ 34445 w 139"/>
                <a:gd name="T45" fmla="*/ 139633 h 191"/>
                <a:gd name="T46" fmla="*/ 28506 w 139"/>
                <a:gd name="T47" fmla="*/ 147779 h 191"/>
                <a:gd name="T48" fmla="*/ 8314 w 139"/>
                <a:gd name="T49" fmla="*/ 147779 h 191"/>
                <a:gd name="T50" fmla="*/ 0 w 139"/>
                <a:gd name="T51" fmla="*/ 166397 h 191"/>
                <a:gd name="T52" fmla="*/ 0 w 139"/>
                <a:gd name="T53" fmla="*/ 211777 h 191"/>
                <a:gd name="T54" fmla="*/ 5939 w 139"/>
                <a:gd name="T55" fmla="*/ 222250 h 1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9"/>
                <a:gd name="T85" fmla="*/ 0 h 191"/>
                <a:gd name="T86" fmla="*/ 139 w 139"/>
                <a:gd name="T87" fmla="*/ 191 h 1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9" h="191">
                  <a:moveTo>
                    <a:pt x="5" y="191"/>
                  </a:moveTo>
                  <a:lnTo>
                    <a:pt x="32" y="172"/>
                  </a:lnTo>
                  <a:lnTo>
                    <a:pt x="59" y="146"/>
                  </a:lnTo>
                  <a:lnTo>
                    <a:pt x="78" y="124"/>
                  </a:lnTo>
                  <a:lnTo>
                    <a:pt x="95" y="100"/>
                  </a:lnTo>
                  <a:lnTo>
                    <a:pt x="127" y="38"/>
                  </a:lnTo>
                  <a:lnTo>
                    <a:pt x="137" y="22"/>
                  </a:lnTo>
                  <a:lnTo>
                    <a:pt x="139" y="0"/>
                  </a:lnTo>
                  <a:lnTo>
                    <a:pt x="127" y="0"/>
                  </a:lnTo>
                  <a:lnTo>
                    <a:pt x="122" y="3"/>
                  </a:lnTo>
                  <a:lnTo>
                    <a:pt x="110" y="7"/>
                  </a:lnTo>
                  <a:lnTo>
                    <a:pt x="78" y="10"/>
                  </a:lnTo>
                  <a:lnTo>
                    <a:pt x="59" y="12"/>
                  </a:lnTo>
                  <a:lnTo>
                    <a:pt x="32" y="17"/>
                  </a:lnTo>
                  <a:lnTo>
                    <a:pt x="24" y="12"/>
                  </a:lnTo>
                  <a:lnTo>
                    <a:pt x="15" y="24"/>
                  </a:lnTo>
                  <a:lnTo>
                    <a:pt x="19" y="27"/>
                  </a:lnTo>
                  <a:lnTo>
                    <a:pt x="15" y="34"/>
                  </a:lnTo>
                  <a:lnTo>
                    <a:pt x="27" y="41"/>
                  </a:lnTo>
                  <a:lnTo>
                    <a:pt x="66" y="60"/>
                  </a:lnTo>
                  <a:lnTo>
                    <a:pt x="83" y="62"/>
                  </a:lnTo>
                  <a:lnTo>
                    <a:pt x="46" y="112"/>
                  </a:lnTo>
                  <a:lnTo>
                    <a:pt x="29" y="120"/>
                  </a:lnTo>
                  <a:lnTo>
                    <a:pt x="24" y="127"/>
                  </a:lnTo>
                  <a:lnTo>
                    <a:pt x="7" y="127"/>
                  </a:lnTo>
                  <a:lnTo>
                    <a:pt x="0" y="143"/>
                  </a:lnTo>
                  <a:lnTo>
                    <a:pt x="0" y="182"/>
                  </a:lnTo>
                  <a:lnTo>
                    <a:pt x="5" y="19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0" name="Freeform 42"/>
            <p:cNvSpPr>
              <a:spLocks/>
            </p:cNvSpPr>
            <p:nvPr userDrawn="1"/>
          </p:nvSpPr>
          <p:spPr bwMode="auto">
            <a:xfrm>
              <a:off x="8084817" y="3757181"/>
              <a:ext cx="470985" cy="519871"/>
            </a:xfrm>
            <a:custGeom>
              <a:avLst/>
              <a:gdLst>
                <a:gd name="T0" fmla="*/ 95496 w 129"/>
                <a:gd name="T1" fmla="*/ 155902 h 146"/>
                <a:gd name="T2" fmla="*/ 119371 w 129"/>
                <a:gd name="T3" fmla="*/ 136123 h 146"/>
                <a:gd name="T4" fmla="*/ 145632 w 129"/>
                <a:gd name="T5" fmla="*/ 95403 h 146"/>
                <a:gd name="T6" fmla="*/ 151601 w 129"/>
                <a:gd name="T7" fmla="*/ 91912 h 146"/>
                <a:gd name="T8" fmla="*/ 145632 w 129"/>
                <a:gd name="T9" fmla="*/ 81441 h 146"/>
                <a:gd name="T10" fmla="*/ 145632 w 129"/>
                <a:gd name="T11" fmla="*/ 36067 h 146"/>
                <a:gd name="T12" fmla="*/ 153988 w 129"/>
                <a:gd name="T13" fmla="*/ 17452 h 146"/>
                <a:gd name="T14" fmla="*/ 148019 w 129"/>
                <a:gd name="T15" fmla="*/ 9308 h 146"/>
                <a:gd name="T16" fmla="*/ 121758 w 129"/>
                <a:gd name="T17" fmla="*/ 13961 h 146"/>
                <a:gd name="T18" fmla="*/ 111015 w 129"/>
                <a:gd name="T19" fmla="*/ 25596 h 146"/>
                <a:gd name="T20" fmla="*/ 83559 w 129"/>
                <a:gd name="T21" fmla="*/ 22105 h 146"/>
                <a:gd name="T22" fmla="*/ 60879 w 129"/>
                <a:gd name="T23" fmla="*/ 0 h 146"/>
                <a:gd name="T24" fmla="*/ 40586 w 129"/>
                <a:gd name="T25" fmla="*/ 0 h 146"/>
                <a:gd name="T26" fmla="*/ 37005 w 129"/>
                <a:gd name="T27" fmla="*/ 3490 h 146"/>
                <a:gd name="T28" fmla="*/ 14324 w 129"/>
                <a:gd name="T29" fmla="*/ 9308 h 146"/>
                <a:gd name="T30" fmla="*/ 16712 w 129"/>
                <a:gd name="T31" fmla="*/ 17452 h 146"/>
                <a:gd name="T32" fmla="*/ 22680 w 129"/>
                <a:gd name="T33" fmla="*/ 55845 h 146"/>
                <a:gd name="T34" fmla="*/ 0 w 129"/>
                <a:gd name="T35" fmla="*/ 77951 h 146"/>
                <a:gd name="T36" fmla="*/ 8356 w 129"/>
                <a:gd name="T37" fmla="*/ 86095 h 146"/>
                <a:gd name="T38" fmla="*/ 8356 w 129"/>
                <a:gd name="T39" fmla="*/ 97729 h 146"/>
                <a:gd name="T40" fmla="*/ 2387 w 129"/>
                <a:gd name="T41" fmla="*/ 105874 h 146"/>
                <a:gd name="T42" fmla="*/ 69235 w 129"/>
                <a:gd name="T43" fmla="*/ 150084 h 146"/>
                <a:gd name="T44" fmla="*/ 69235 w 129"/>
                <a:gd name="T45" fmla="*/ 153575 h 146"/>
                <a:gd name="T46" fmla="*/ 75203 w 129"/>
                <a:gd name="T47" fmla="*/ 158229 h 146"/>
                <a:gd name="T48" fmla="*/ 89528 w 129"/>
                <a:gd name="T49" fmla="*/ 169863 h 146"/>
                <a:gd name="T50" fmla="*/ 95496 w 129"/>
                <a:gd name="T51" fmla="*/ 15590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146"/>
                <a:gd name="T80" fmla="*/ 129 w 129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146">
                  <a:moveTo>
                    <a:pt x="80" y="134"/>
                  </a:moveTo>
                  <a:lnTo>
                    <a:pt x="100" y="117"/>
                  </a:lnTo>
                  <a:lnTo>
                    <a:pt x="122" y="82"/>
                  </a:lnTo>
                  <a:lnTo>
                    <a:pt x="127" y="79"/>
                  </a:lnTo>
                  <a:lnTo>
                    <a:pt x="122" y="70"/>
                  </a:lnTo>
                  <a:lnTo>
                    <a:pt x="122" y="31"/>
                  </a:lnTo>
                  <a:lnTo>
                    <a:pt x="129" y="15"/>
                  </a:lnTo>
                  <a:lnTo>
                    <a:pt x="124" y="8"/>
                  </a:lnTo>
                  <a:lnTo>
                    <a:pt x="102" y="12"/>
                  </a:lnTo>
                  <a:lnTo>
                    <a:pt x="93" y="22"/>
                  </a:lnTo>
                  <a:lnTo>
                    <a:pt x="70" y="19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12" y="8"/>
                  </a:lnTo>
                  <a:lnTo>
                    <a:pt x="14" y="15"/>
                  </a:lnTo>
                  <a:lnTo>
                    <a:pt x="19" y="48"/>
                  </a:lnTo>
                  <a:lnTo>
                    <a:pt x="0" y="67"/>
                  </a:lnTo>
                  <a:lnTo>
                    <a:pt x="7" y="74"/>
                  </a:lnTo>
                  <a:lnTo>
                    <a:pt x="7" y="84"/>
                  </a:lnTo>
                  <a:lnTo>
                    <a:pt x="2" y="91"/>
                  </a:lnTo>
                  <a:lnTo>
                    <a:pt x="58" y="129"/>
                  </a:lnTo>
                  <a:lnTo>
                    <a:pt x="58" y="132"/>
                  </a:lnTo>
                  <a:lnTo>
                    <a:pt x="63" y="136"/>
                  </a:lnTo>
                  <a:lnTo>
                    <a:pt x="75" y="146"/>
                  </a:lnTo>
                  <a:lnTo>
                    <a:pt x="80" y="13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1" name="Freeform 43"/>
            <p:cNvSpPr>
              <a:spLocks/>
            </p:cNvSpPr>
            <p:nvPr userDrawn="1"/>
          </p:nvSpPr>
          <p:spPr bwMode="auto">
            <a:xfrm>
              <a:off x="8084817" y="3757181"/>
              <a:ext cx="470985" cy="519871"/>
            </a:xfrm>
            <a:custGeom>
              <a:avLst/>
              <a:gdLst>
                <a:gd name="T0" fmla="*/ 95496 w 129"/>
                <a:gd name="T1" fmla="*/ 155902 h 146"/>
                <a:gd name="T2" fmla="*/ 119371 w 129"/>
                <a:gd name="T3" fmla="*/ 136123 h 146"/>
                <a:gd name="T4" fmla="*/ 145632 w 129"/>
                <a:gd name="T5" fmla="*/ 95403 h 146"/>
                <a:gd name="T6" fmla="*/ 151601 w 129"/>
                <a:gd name="T7" fmla="*/ 91912 h 146"/>
                <a:gd name="T8" fmla="*/ 145632 w 129"/>
                <a:gd name="T9" fmla="*/ 81441 h 146"/>
                <a:gd name="T10" fmla="*/ 145632 w 129"/>
                <a:gd name="T11" fmla="*/ 36067 h 146"/>
                <a:gd name="T12" fmla="*/ 153988 w 129"/>
                <a:gd name="T13" fmla="*/ 17452 h 146"/>
                <a:gd name="T14" fmla="*/ 148019 w 129"/>
                <a:gd name="T15" fmla="*/ 9308 h 146"/>
                <a:gd name="T16" fmla="*/ 121758 w 129"/>
                <a:gd name="T17" fmla="*/ 13961 h 146"/>
                <a:gd name="T18" fmla="*/ 111015 w 129"/>
                <a:gd name="T19" fmla="*/ 25596 h 146"/>
                <a:gd name="T20" fmla="*/ 83559 w 129"/>
                <a:gd name="T21" fmla="*/ 22105 h 146"/>
                <a:gd name="T22" fmla="*/ 60879 w 129"/>
                <a:gd name="T23" fmla="*/ 0 h 146"/>
                <a:gd name="T24" fmla="*/ 40586 w 129"/>
                <a:gd name="T25" fmla="*/ 0 h 146"/>
                <a:gd name="T26" fmla="*/ 37005 w 129"/>
                <a:gd name="T27" fmla="*/ 3490 h 146"/>
                <a:gd name="T28" fmla="*/ 14324 w 129"/>
                <a:gd name="T29" fmla="*/ 9308 h 146"/>
                <a:gd name="T30" fmla="*/ 16712 w 129"/>
                <a:gd name="T31" fmla="*/ 17452 h 146"/>
                <a:gd name="T32" fmla="*/ 22680 w 129"/>
                <a:gd name="T33" fmla="*/ 55845 h 146"/>
                <a:gd name="T34" fmla="*/ 0 w 129"/>
                <a:gd name="T35" fmla="*/ 77951 h 146"/>
                <a:gd name="T36" fmla="*/ 8356 w 129"/>
                <a:gd name="T37" fmla="*/ 86095 h 146"/>
                <a:gd name="T38" fmla="*/ 8356 w 129"/>
                <a:gd name="T39" fmla="*/ 97729 h 146"/>
                <a:gd name="T40" fmla="*/ 2387 w 129"/>
                <a:gd name="T41" fmla="*/ 105874 h 146"/>
                <a:gd name="T42" fmla="*/ 69235 w 129"/>
                <a:gd name="T43" fmla="*/ 150084 h 146"/>
                <a:gd name="T44" fmla="*/ 69235 w 129"/>
                <a:gd name="T45" fmla="*/ 153575 h 146"/>
                <a:gd name="T46" fmla="*/ 75203 w 129"/>
                <a:gd name="T47" fmla="*/ 158229 h 146"/>
                <a:gd name="T48" fmla="*/ 89528 w 129"/>
                <a:gd name="T49" fmla="*/ 169863 h 146"/>
                <a:gd name="T50" fmla="*/ 95496 w 129"/>
                <a:gd name="T51" fmla="*/ 15590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146"/>
                <a:gd name="T80" fmla="*/ 129 w 129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146">
                  <a:moveTo>
                    <a:pt x="80" y="134"/>
                  </a:moveTo>
                  <a:lnTo>
                    <a:pt x="100" y="117"/>
                  </a:lnTo>
                  <a:lnTo>
                    <a:pt x="122" y="82"/>
                  </a:lnTo>
                  <a:lnTo>
                    <a:pt x="127" y="79"/>
                  </a:lnTo>
                  <a:lnTo>
                    <a:pt x="122" y="70"/>
                  </a:lnTo>
                  <a:lnTo>
                    <a:pt x="122" y="31"/>
                  </a:lnTo>
                  <a:lnTo>
                    <a:pt x="129" y="15"/>
                  </a:lnTo>
                  <a:lnTo>
                    <a:pt x="124" y="8"/>
                  </a:lnTo>
                  <a:lnTo>
                    <a:pt x="102" y="12"/>
                  </a:lnTo>
                  <a:lnTo>
                    <a:pt x="93" y="22"/>
                  </a:lnTo>
                  <a:lnTo>
                    <a:pt x="70" y="19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12" y="8"/>
                  </a:lnTo>
                  <a:lnTo>
                    <a:pt x="14" y="15"/>
                  </a:lnTo>
                  <a:lnTo>
                    <a:pt x="19" y="48"/>
                  </a:lnTo>
                  <a:lnTo>
                    <a:pt x="0" y="67"/>
                  </a:lnTo>
                  <a:lnTo>
                    <a:pt x="7" y="74"/>
                  </a:lnTo>
                  <a:lnTo>
                    <a:pt x="7" y="84"/>
                  </a:lnTo>
                  <a:lnTo>
                    <a:pt x="2" y="91"/>
                  </a:lnTo>
                  <a:lnTo>
                    <a:pt x="58" y="129"/>
                  </a:lnTo>
                  <a:lnTo>
                    <a:pt x="58" y="132"/>
                  </a:lnTo>
                  <a:lnTo>
                    <a:pt x="63" y="136"/>
                  </a:lnTo>
                  <a:lnTo>
                    <a:pt x="75" y="146"/>
                  </a:lnTo>
                  <a:lnTo>
                    <a:pt x="80" y="13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2" name="Freeform 44"/>
            <p:cNvSpPr>
              <a:spLocks/>
            </p:cNvSpPr>
            <p:nvPr userDrawn="1"/>
          </p:nvSpPr>
          <p:spPr bwMode="auto">
            <a:xfrm>
              <a:off x="8084817" y="3757181"/>
              <a:ext cx="470985" cy="519871"/>
            </a:xfrm>
            <a:custGeom>
              <a:avLst/>
              <a:gdLst>
                <a:gd name="T0" fmla="*/ 95496 w 129"/>
                <a:gd name="T1" fmla="*/ 155902 h 146"/>
                <a:gd name="T2" fmla="*/ 119371 w 129"/>
                <a:gd name="T3" fmla="*/ 136123 h 146"/>
                <a:gd name="T4" fmla="*/ 145632 w 129"/>
                <a:gd name="T5" fmla="*/ 95403 h 146"/>
                <a:gd name="T6" fmla="*/ 151601 w 129"/>
                <a:gd name="T7" fmla="*/ 91912 h 146"/>
                <a:gd name="T8" fmla="*/ 145632 w 129"/>
                <a:gd name="T9" fmla="*/ 81441 h 146"/>
                <a:gd name="T10" fmla="*/ 145632 w 129"/>
                <a:gd name="T11" fmla="*/ 36067 h 146"/>
                <a:gd name="T12" fmla="*/ 153988 w 129"/>
                <a:gd name="T13" fmla="*/ 17452 h 146"/>
                <a:gd name="T14" fmla="*/ 148019 w 129"/>
                <a:gd name="T15" fmla="*/ 9308 h 146"/>
                <a:gd name="T16" fmla="*/ 121758 w 129"/>
                <a:gd name="T17" fmla="*/ 13961 h 146"/>
                <a:gd name="T18" fmla="*/ 111015 w 129"/>
                <a:gd name="T19" fmla="*/ 25596 h 146"/>
                <a:gd name="T20" fmla="*/ 83559 w 129"/>
                <a:gd name="T21" fmla="*/ 22105 h 146"/>
                <a:gd name="T22" fmla="*/ 60879 w 129"/>
                <a:gd name="T23" fmla="*/ 0 h 146"/>
                <a:gd name="T24" fmla="*/ 40586 w 129"/>
                <a:gd name="T25" fmla="*/ 0 h 146"/>
                <a:gd name="T26" fmla="*/ 37005 w 129"/>
                <a:gd name="T27" fmla="*/ 3490 h 146"/>
                <a:gd name="T28" fmla="*/ 14324 w 129"/>
                <a:gd name="T29" fmla="*/ 9308 h 146"/>
                <a:gd name="T30" fmla="*/ 16712 w 129"/>
                <a:gd name="T31" fmla="*/ 17452 h 146"/>
                <a:gd name="T32" fmla="*/ 22680 w 129"/>
                <a:gd name="T33" fmla="*/ 55845 h 146"/>
                <a:gd name="T34" fmla="*/ 0 w 129"/>
                <a:gd name="T35" fmla="*/ 77951 h 146"/>
                <a:gd name="T36" fmla="*/ 8356 w 129"/>
                <a:gd name="T37" fmla="*/ 86095 h 146"/>
                <a:gd name="T38" fmla="*/ 8356 w 129"/>
                <a:gd name="T39" fmla="*/ 97729 h 146"/>
                <a:gd name="T40" fmla="*/ 2387 w 129"/>
                <a:gd name="T41" fmla="*/ 105874 h 146"/>
                <a:gd name="T42" fmla="*/ 69235 w 129"/>
                <a:gd name="T43" fmla="*/ 150084 h 146"/>
                <a:gd name="T44" fmla="*/ 69235 w 129"/>
                <a:gd name="T45" fmla="*/ 153575 h 146"/>
                <a:gd name="T46" fmla="*/ 75203 w 129"/>
                <a:gd name="T47" fmla="*/ 158229 h 146"/>
                <a:gd name="T48" fmla="*/ 89528 w 129"/>
                <a:gd name="T49" fmla="*/ 169863 h 1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46"/>
                <a:gd name="T77" fmla="*/ 129 w 129"/>
                <a:gd name="T78" fmla="*/ 146 h 1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46">
                  <a:moveTo>
                    <a:pt x="80" y="134"/>
                  </a:moveTo>
                  <a:lnTo>
                    <a:pt x="100" y="117"/>
                  </a:lnTo>
                  <a:lnTo>
                    <a:pt x="122" y="82"/>
                  </a:lnTo>
                  <a:lnTo>
                    <a:pt x="127" y="79"/>
                  </a:lnTo>
                  <a:lnTo>
                    <a:pt x="122" y="70"/>
                  </a:lnTo>
                  <a:lnTo>
                    <a:pt x="122" y="31"/>
                  </a:lnTo>
                  <a:lnTo>
                    <a:pt x="129" y="15"/>
                  </a:lnTo>
                  <a:lnTo>
                    <a:pt x="124" y="8"/>
                  </a:lnTo>
                  <a:lnTo>
                    <a:pt x="102" y="12"/>
                  </a:lnTo>
                  <a:lnTo>
                    <a:pt x="93" y="22"/>
                  </a:lnTo>
                  <a:lnTo>
                    <a:pt x="70" y="19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12" y="8"/>
                  </a:lnTo>
                  <a:lnTo>
                    <a:pt x="14" y="15"/>
                  </a:lnTo>
                  <a:lnTo>
                    <a:pt x="19" y="48"/>
                  </a:lnTo>
                  <a:lnTo>
                    <a:pt x="0" y="67"/>
                  </a:lnTo>
                  <a:lnTo>
                    <a:pt x="7" y="74"/>
                  </a:lnTo>
                  <a:lnTo>
                    <a:pt x="7" y="84"/>
                  </a:lnTo>
                  <a:lnTo>
                    <a:pt x="2" y="91"/>
                  </a:lnTo>
                  <a:lnTo>
                    <a:pt x="58" y="129"/>
                  </a:lnTo>
                  <a:lnTo>
                    <a:pt x="58" y="132"/>
                  </a:lnTo>
                  <a:lnTo>
                    <a:pt x="63" y="136"/>
                  </a:lnTo>
                  <a:lnTo>
                    <a:pt x="75" y="14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3" name="Freeform 45"/>
            <p:cNvSpPr>
              <a:spLocks/>
            </p:cNvSpPr>
            <p:nvPr userDrawn="1"/>
          </p:nvSpPr>
          <p:spPr bwMode="auto">
            <a:xfrm>
              <a:off x="7842043" y="3786332"/>
              <a:ext cx="310752" cy="315811"/>
            </a:xfrm>
            <a:custGeom>
              <a:avLst/>
              <a:gdLst>
                <a:gd name="T0" fmla="*/ 23628 w 86"/>
                <a:gd name="T1" fmla="*/ 8208 h 88"/>
                <a:gd name="T2" fmla="*/ 21265 w 86"/>
                <a:gd name="T3" fmla="*/ 10553 h 88"/>
                <a:gd name="T4" fmla="*/ 17721 w 86"/>
                <a:gd name="T5" fmla="*/ 22279 h 88"/>
                <a:gd name="T6" fmla="*/ 15358 w 86"/>
                <a:gd name="T7" fmla="*/ 26970 h 88"/>
                <a:gd name="T8" fmla="*/ 15358 w 86"/>
                <a:gd name="T9" fmla="*/ 41041 h 88"/>
                <a:gd name="T10" fmla="*/ 0 w 86"/>
                <a:gd name="T11" fmla="*/ 72701 h 88"/>
                <a:gd name="T12" fmla="*/ 0 w 86"/>
                <a:gd name="T13" fmla="*/ 86772 h 88"/>
                <a:gd name="T14" fmla="*/ 0 w 86"/>
                <a:gd name="T15" fmla="*/ 97325 h 88"/>
                <a:gd name="T16" fmla="*/ 3544 w 86"/>
                <a:gd name="T17" fmla="*/ 103188 h 88"/>
                <a:gd name="T18" fmla="*/ 15358 w 86"/>
                <a:gd name="T19" fmla="*/ 99670 h 88"/>
                <a:gd name="T20" fmla="*/ 41349 w 86"/>
                <a:gd name="T21" fmla="*/ 91462 h 88"/>
                <a:gd name="T22" fmla="*/ 61433 w 86"/>
                <a:gd name="T23" fmla="*/ 75046 h 88"/>
                <a:gd name="T24" fmla="*/ 61433 w 86"/>
                <a:gd name="T25" fmla="*/ 72701 h 88"/>
                <a:gd name="T26" fmla="*/ 79153 w 86"/>
                <a:gd name="T27" fmla="*/ 66838 h 88"/>
                <a:gd name="T28" fmla="*/ 101600 w 86"/>
                <a:gd name="T29" fmla="*/ 46904 h 88"/>
                <a:gd name="T30" fmla="*/ 95693 w 86"/>
                <a:gd name="T31" fmla="*/ 12899 h 88"/>
                <a:gd name="T32" fmla="*/ 95693 w 86"/>
                <a:gd name="T33" fmla="*/ 8208 h 88"/>
                <a:gd name="T34" fmla="*/ 89786 w 86"/>
                <a:gd name="T35" fmla="*/ 0 h 88"/>
                <a:gd name="T36" fmla="*/ 55526 w 86"/>
                <a:gd name="T37" fmla="*/ 4690 h 88"/>
                <a:gd name="T38" fmla="*/ 29535 w 86"/>
                <a:gd name="T39" fmla="*/ 4690 h 88"/>
                <a:gd name="T40" fmla="*/ 23628 w 86"/>
                <a:gd name="T41" fmla="*/ 8208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88"/>
                <a:gd name="T65" fmla="*/ 86 w 8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88">
                  <a:moveTo>
                    <a:pt x="20" y="7"/>
                  </a:moveTo>
                  <a:lnTo>
                    <a:pt x="18" y="9"/>
                  </a:lnTo>
                  <a:lnTo>
                    <a:pt x="15" y="19"/>
                  </a:lnTo>
                  <a:lnTo>
                    <a:pt x="13" y="23"/>
                  </a:lnTo>
                  <a:lnTo>
                    <a:pt x="13" y="35"/>
                  </a:lnTo>
                  <a:lnTo>
                    <a:pt x="0" y="62"/>
                  </a:lnTo>
                  <a:lnTo>
                    <a:pt x="0" y="74"/>
                  </a:lnTo>
                  <a:lnTo>
                    <a:pt x="0" y="83"/>
                  </a:lnTo>
                  <a:lnTo>
                    <a:pt x="3" y="88"/>
                  </a:lnTo>
                  <a:lnTo>
                    <a:pt x="13" y="85"/>
                  </a:lnTo>
                  <a:lnTo>
                    <a:pt x="35" y="78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67" y="57"/>
                  </a:lnTo>
                  <a:lnTo>
                    <a:pt x="86" y="40"/>
                  </a:lnTo>
                  <a:lnTo>
                    <a:pt x="81" y="11"/>
                  </a:lnTo>
                  <a:lnTo>
                    <a:pt x="81" y="7"/>
                  </a:lnTo>
                  <a:lnTo>
                    <a:pt x="76" y="0"/>
                  </a:lnTo>
                  <a:lnTo>
                    <a:pt x="47" y="4"/>
                  </a:lnTo>
                  <a:lnTo>
                    <a:pt x="25" y="4"/>
                  </a:lnTo>
                  <a:lnTo>
                    <a:pt x="20" y="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4" name="Freeform 46"/>
            <p:cNvSpPr>
              <a:spLocks/>
            </p:cNvSpPr>
            <p:nvPr userDrawn="1"/>
          </p:nvSpPr>
          <p:spPr bwMode="auto">
            <a:xfrm>
              <a:off x="8070253" y="3047825"/>
              <a:ext cx="762312" cy="791953"/>
            </a:xfrm>
            <a:custGeom>
              <a:avLst/>
              <a:gdLst>
                <a:gd name="T0" fmla="*/ 92574 w 210"/>
                <a:gd name="T1" fmla="*/ 0 h 222"/>
                <a:gd name="T2" fmla="*/ 86640 w 210"/>
                <a:gd name="T3" fmla="*/ 5828 h 222"/>
                <a:gd name="T4" fmla="*/ 74771 w 210"/>
                <a:gd name="T5" fmla="*/ 13987 h 222"/>
                <a:gd name="T6" fmla="*/ 60529 w 210"/>
                <a:gd name="T7" fmla="*/ 27974 h 222"/>
                <a:gd name="T8" fmla="*/ 52221 w 210"/>
                <a:gd name="T9" fmla="*/ 41962 h 222"/>
                <a:gd name="T10" fmla="*/ 48661 w 210"/>
                <a:gd name="T11" fmla="*/ 52452 h 222"/>
                <a:gd name="T12" fmla="*/ 42726 w 210"/>
                <a:gd name="T13" fmla="*/ 69936 h 222"/>
                <a:gd name="T14" fmla="*/ 32045 w 210"/>
                <a:gd name="T15" fmla="*/ 86254 h 222"/>
                <a:gd name="T16" fmla="*/ 20176 w 210"/>
                <a:gd name="T17" fmla="*/ 97910 h 222"/>
                <a:gd name="T18" fmla="*/ 8308 w 210"/>
                <a:gd name="T19" fmla="*/ 110732 h 222"/>
                <a:gd name="T20" fmla="*/ 5934 w 210"/>
                <a:gd name="T21" fmla="*/ 122388 h 222"/>
                <a:gd name="T22" fmla="*/ 5934 w 210"/>
                <a:gd name="T23" fmla="*/ 152694 h 222"/>
                <a:gd name="T24" fmla="*/ 0 w 210"/>
                <a:gd name="T25" fmla="*/ 160853 h 222"/>
                <a:gd name="T26" fmla="*/ 0 w 210"/>
                <a:gd name="T27" fmla="*/ 166681 h 222"/>
                <a:gd name="T28" fmla="*/ 5934 w 210"/>
                <a:gd name="T29" fmla="*/ 172509 h 222"/>
                <a:gd name="T30" fmla="*/ 28484 w 210"/>
                <a:gd name="T31" fmla="*/ 192324 h 222"/>
                <a:gd name="T32" fmla="*/ 40353 w 210"/>
                <a:gd name="T33" fmla="*/ 210973 h 222"/>
                <a:gd name="T34" fmla="*/ 46287 w 210"/>
                <a:gd name="T35" fmla="*/ 233120 h 222"/>
                <a:gd name="T36" fmla="*/ 66463 w 210"/>
                <a:gd name="T37" fmla="*/ 233120 h 222"/>
                <a:gd name="T38" fmla="*/ 89013 w 210"/>
                <a:gd name="T39" fmla="*/ 255266 h 222"/>
                <a:gd name="T40" fmla="*/ 116311 w 210"/>
                <a:gd name="T41" fmla="*/ 258763 h 222"/>
                <a:gd name="T42" fmla="*/ 126992 w 210"/>
                <a:gd name="T43" fmla="*/ 247107 h 222"/>
                <a:gd name="T44" fmla="*/ 153103 w 210"/>
                <a:gd name="T45" fmla="*/ 242445 h 222"/>
                <a:gd name="T46" fmla="*/ 159037 w 210"/>
                <a:gd name="T47" fmla="*/ 250604 h 222"/>
                <a:gd name="T48" fmla="*/ 182774 w 210"/>
                <a:gd name="T49" fmla="*/ 250604 h 222"/>
                <a:gd name="T50" fmla="*/ 185148 w 210"/>
                <a:gd name="T51" fmla="*/ 242445 h 222"/>
                <a:gd name="T52" fmla="*/ 205324 w 210"/>
                <a:gd name="T53" fmla="*/ 233120 h 222"/>
                <a:gd name="T54" fmla="*/ 249237 w 210"/>
                <a:gd name="T55" fmla="*/ 174840 h 222"/>
                <a:gd name="T56" fmla="*/ 229061 w 210"/>
                <a:gd name="T57" fmla="*/ 172509 h 222"/>
                <a:gd name="T58" fmla="*/ 182774 w 210"/>
                <a:gd name="T59" fmla="*/ 150362 h 222"/>
                <a:gd name="T60" fmla="*/ 168532 w 210"/>
                <a:gd name="T61" fmla="*/ 142203 h 222"/>
                <a:gd name="T62" fmla="*/ 173279 w 210"/>
                <a:gd name="T63" fmla="*/ 134044 h 222"/>
                <a:gd name="T64" fmla="*/ 168532 w 210"/>
                <a:gd name="T65" fmla="*/ 130547 h 222"/>
                <a:gd name="T66" fmla="*/ 147169 w 210"/>
                <a:gd name="T67" fmla="*/ 124719 h 222"/>
                <a:gd name="T68" fmla="*/ 147169 w 210"/>
                <a:gd name="T69" fmla="*/ 110732 h 222"/>
                <a:gd name="T70" fmla="*/ 159037 w 210"/>
                <a:gd name="T71" fmla="*/ 97910 h 222"/>
                <a:gd name="T72" fmla="*/ 162597 w 210"/>
                <a:gd name="T73" fmla="*/ 100242 h 222"/>
                <a:gd name="T74" fmla="*/ 168532 w 210"/>
                <a:gd name="T75" fmla="*/ 94414 h 222"/>
                <a:gd name="T76" fmla="*/ 164971 w 210"/>
                <a:gd name="T77" fmla="*/ 86254 h 222"/>
                <a:gd name="T78" fmla="*/ 156663 w 210"/>
                <a:gd name="T79" fmla="*/ 74598 h 222"/>
                <a:gd name="T80" fmla="*/ 136487 w 210"/>
                <a:gd name="T81" fmla="*/ 58280 h 222"/>
                <a:gd name="T82" fmla="*/ 118684 w 210"/>
                <a:gd name="T83" fmla="*/ 44293 h 222"/>
                <a:gd name="T84" fmla="*/ 106816 w 210"/>
                <a:gd name="T85" fmla="*/ 30306 h 222"/>
                <a:gd name="T86" fmla="*/ 100882 w 210"/>
                <a:gd name="T87" fmla="*/ 19815 h 222"/>
                <a:gd name="T88" fmla="*/ 98508 w 210"/>
                <a:gd name="T89" fmla="*/ 8159 h 222"/>
                <a:gd name="T90" fmla="*/ 92574 w 210"/>
                <a:gd name="T91" fmla="*/ 0 h 2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0"/>
                <a:gd name="T139" fmla="*/ 0 h 222"/>
                <a:gd name="T140" fmla="*/ 210 w 210"/>
                <a:gd name="T141" fmla="*/ 222 h 2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0" h="222">
                  <a:moveTo>
                    <a:pt x="78" y="0"/>
                  </a:moveTo>
                  <a:lnTo>
                    <a:pt x="73" y="5"/>
                  </a:lnTo>
                  <a:lnTo>
                    <a:pt x="63" y="12"/>
                  </a:lnTo>
                  <a:lnTo>
                    <a:pt x="51" y="24"/>
                  </a:lnTo>
                  <a:lnTo>
                    <a:pt x="44" y="36"/>
                  </a:lnTo>
                  <a:lnTo>
                    <a:pt x="41" y="45"/>
                  </a:lnTo>
                  <a:lnTo>
                    <a:pt x="36" y="60"/>
                  </a:lnTo>
                  <a:lnTo>
                    <a:pt x="27" y="74"/>
                  </a:lnTo>
                  <a:lnTo>
                    <a:pt x="17" y="84"/>
                  </a:lnTo>
                  <a:lnTo>
                    <a:pt x="7" y="95"/>
                  </a:lnTo>
                  <a:lnTo>
                    <a:pt x="5" y="105"/>
                  </a:lnTo>
                  <a:lnTo>
                    <a:pt x="5" y="131"/>
                  </a:lnTo>
                  <a:lnTo>
                    <a:pt x="0" y="138"/>
                  </a:lnTo>
                  <a:lnTo>
                    <a:pt x="0" y="143"/>
                  </a:lnTo>
                  <a:lnTo>
                    <a:pt x="5" y="148"/>
                  </a:lnTo>
                  <a:lnTo>
                    <a:pt x="24" y="165"/>
                  </a:lnTo>
                  <a:lnTo>
                    <a:pt x="34" y="181"/>
                  </a:lnTo>
                  <a:lnTo>
                    <a:pt x="39" y="200"/>
                  </a:lnTo>
                  <a:lnTo>
                    <a:pt x="56" y="200"/>
                  </a:lnTo>
                  <a:lnTo>
                    <a:pt x="75" y="219"/>
                  </a:lnTo>
                  <a:lnTo>
                    <a:pt x="98" y="222"/>
                  </a:lnTo>
                  <a:lnTo>
                    <a:pt x="107" y="212"/>
                  </a:lnTo>
                  <a:lnTo>
                    <a:pt x="129" y="208"/>
                  </a:lnTo>
                  <a:lnTo>
                    <a:pt x="134" y="215"/>
                  </a:lnTo>
                  <a:lnTo>
                    <a:pt x="154" y="215"/>
                  </a:lnTo>
                  <a:lnTo>
                    <a:pt x="156" y="208"/>
                  </a:lnTo>
                  <a:lnTo>
                    <a:pt x="173" y="200"/>
                  </a:lnTo>
                  <a:lnTo>
                    <a:pt x="210" y="150"/>
                  </a:lnTo>
                  <a:lnTo>
                    <a:pt x="193" y="148"/>
                  </a:lnTo>
                  <a:lnTo>
                    <a:pt x="154" y="129"/>
                  </a:lnTo>
                  <a:lnTo>
                    <a:pt x="142" y="122"/>
                  </a:lnTo>
                  <a:lnTo>
                    <a:pt x="146" y="115"/>
                  </a:lnTo>
                  <a:lnTo>
                    <a:pt x="142" y="112"/>
                  </a:lnTo>
                  <a:lnTo>
                    <a:pt x="124" y="107"/>
                  </a:lnTo>
                  <a:lnTo>
                    <a:pt x="124" y="95"/>
                  </a:lnTo>
                  <a:lnTo>
                    <a:pt x="134" y="84"/>
                  </a:lnTo>
                  <a:lnTo>
                    <a:pt x="137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2" y="64"/>
                  </a:lnTo>
                  <a:lnTo>
                    <a:pt x="115" y="50"/>
                  </a:lnTo>
                  <a:lnTo>
                    <a:pt x="100" y="38"/>
                  </a:lnTo>
                  <a:lnTo>
                    <a:pt x="90" y="26"/>
                  </a:lnTo>
                  <a:lnTo>
                    <a:pt x="85" y="17"/>
                  </a:lnTo>
                  <a:lnTo>
                    <a:pt x="83" y="7"/>
                  </a:lnTo>
                  <a:lnTo>
                    <a:pt x="7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5" name="Freeform 47"/>
            <p:cNvSpPr>
              <a:spLocks/>
            </p:cNvSpPr>
            <p:nvPr userDrawn="1"/>
          </p:nvSpPr>
          <p:spPr bwMode="auto">
            <a:xfrm>
              <a:off x="7842043" y="4082709"/>
              <a:ext cx="111678" cy="102029"/>
            </a:xfrm>
            <a:custGeom>
              <a:avLst/>
              <a:gdLst>
                <a:gd name="T0" fmla="*/ 0 w 30"/>
                <a:gd name="T1" fmla="*/ 8047 h 29"/>
                <a:gd name="T2" fmla="*/ 30428 w 30"/>
                <a:gd name="T3" fmla="*/ 0 h 29"/>
                <a:gd name="T4" fmla="*/ 32862 w 30"/>
                <a:gd name="T5" fmla="*/ 5748 h 29"/>
                <a:gd name="T6" fmla="*/ 36513 w 30"/>
                <a:gd name="T7" fmla="*/ 13795 h 29"/>
                <a:gd name="T8" fmla="*/ 32862 w 30"/>
                <a:gd name="T9" fmla="*/ 21841 h 29"/>
                <a:gd name="T10" fmla="*/ 27993 w 30"/>
                <a:gd name="T11" fmla="*/ 27589 h 29"/>
                <a:gd name="T12" fmla="*/ 24342 w 30"/>
                <a:gd name="T13" fmla="*/ 27589 h 29"/>
                <a:gd name="T14" fmla="*/ 18257 w 30"/>
                <a:gd name="T15" fmla="*/ 33337 h 29"/>
                <a:gd name="T16" fmla="*/ 12171 w 30"/>
                <a:gd name="T17" fmla="*/ 33337 h 29"/>
                <a:gd name="T18" fmla="*/ 6086 w 30"/>
                <a:gd name="T19" fmla="*/ 29888 h 29"/>
                <a:gd name="T20" fmla="*/ 3651 w 30"/>
                <a:gd name="T21" fmla="*/ 21841 h 29"/>
                <a:gd name="T22" fmla="*/ 0 w 30"/>
                <a:gd name="T23" fmla="*/ 13795 h 29"/>
                <a:gd name="T24" fmla="*/ 0 w 30"/>
                <a:gd name="T25" fmla="*/ 8047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29"/>
                <a:gd name="T41" fmla="*/ 30 w 30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29">
                  <a:moveTo>
                    <a:pt x="0" y="7"/>
                  </a:moveTo>
                  <a:lnTo>
                    <a:pt x="25" y="0"/>
                  </a:lnTo>
                  <a:lnTo>
                    <a:pt x="27" y="5"/>
                  </a:lnTo>
                  <a:lnTo>
                    <a:pt x="30" y="12"/>
                  </a:lnTo>
                  <a:lnTo>
                    <a:pt x="27" y="19"/>
                  </a:lnTo>
                  <a:lnTo>
                    <a:pt x="23" y="24"/>
                  </a:lnTo>
                  <a:lnTo>
                    <a:pt x="20" y="24"/>
                  </a:lnTo>
                  <a:lnTo>
                    <a:pt x="15" y="29"/>
                  </a:lnTo>
                  <a:lnTo>
                    <a:pt x="10" y="29"/>
                  </a:lnTo>
                  <a:lnTo>
                    <a:pt x="5" y="26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0" y="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6" name="Freeform 48"/>
            <p:cNvSpPr>
              <a:spLocks/>
            </p:cNvSpPr>
            <p:nvPr userDrawn="1"/>
          </p:nvSpPr>
          <p:spPr bwMode="auto">
            <a:xfrm>
              <a:off x="7856611" y="4160446"/>
              <a:ext cx="101964" cy="126324"/>
            </a:xfrm>
            <a:custGeom>
              <a:avLst/>
              <a:gdLst>
                <a:gd name="T0" fmla="*/ 24694 w 27"/>
                <a:gd name="T1" fmla="*/ 0 h 35"/>
                <a:gd name="T2" fmla="*/ 18521 w 27"/>
                <a:gd name="T3" fmla="*/ 4717 h 35"/>
                <a:gd name="T4" fmla="*/ 16051 w 27"/>
                <a:gd name="T5" fmla="*/ 4717 h 35"/>
                <a:gd name="T6" fmla="*/ 12347 w 27"/>
                <a:gd name="T7" fmla="*/ 8255 h 35"/>
                <a:gd name="T8" fmla="*/ 0 w 27"/>
                <a:gd name="T9" fmla="*/ 4717 h 35"/>
                <a:gd name="T10" fmla="*/ 9878 w 27"/>
                <a:gd name="T11" fmla="*/ 41275 h 35"/>
                <a:gd name="T12" fmla="*/ 22225 w 27"/>
                <a:gd name="T13" fmla="*/ 33020 h 35"/>
                <a:gd name="T14" fmla="*/ 30868 w 27"/>
                <a:gd name="T15" fmla="*/ 22406 h 35"/>
                <a:gd name="T16" fmla="*/ 33337 w 27"/>
                <a:gd name="T17" fmla="*/ 12972 h 35"/>
                <a:gd name="T18" fmla="*/ 30868 w 27"/>
                <a:gd name="T19" fmla="*/ 8255 h 35"/>
                <a:gd name="T20" fmla="*/ 24694 w 27"/>
                <a:gd name="T21" fmla="*/ 0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35"/>
                <a:gd name="T35" fmla="*/ 27 w 27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35">
                  <a:moveTo>
                    <a:pt x="20" y="0"/>
                  </a:moveTo>
                  <a:lnTo>
                    <a:pt x="15" y="4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0" y="4"/>
                  </a:lnTo>
                  <a:lnTo>
                    <a:pt x="8" y="35"/>
                  </a:lnTo>
                  <a:lnTo>
                    <a:pt x="18" y="28"/>
                  </a:lnTo>
                  <a:lnTo>
                    <a:pt x="25" y="19"/>
                  </a:lnTo>
                  <a:lnTo>
                    <a:pt x="27" y="11"/>
                  </a:lnTo>
                  <a:lnTo>
                    <a:pt x="25" y="7"/>
                  </a:lnTo>
                  <a:lnTo>
                    <a:pt x="2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7" name="Freeform 49"/>
            <p:cNvSpPr>
              <a:spLocks/>
            </p:cNvSpPr>
            <p:nvPr userDrawn="1"/>
          </p:nvSpPr>
          <p:spPr bwMode="auto">
            <a:xfrm>
              <a:off x="7890597" y="4063274"/>
              <a:ext cx="538962" cy="597607"/>
            </a:xfrm>
            <a:custGeom>
              <a:avLst/>
              <a:gdLst>
                <a:gd name="T0" fmla="*/ 68593 w 149"/>
                <a:gd name="T1" fmla="*/ 5846 h 167"/>
                <a:gd name="T2" fmla="*/ 57949 w 149"/>
                <a:gd name="T3" fmla="*/ 5846 h 167"/>
                <a:gd name="T4" fmla="*/ 54401 w 149"/>
                <a:gd name="T5" fmla="*/ 14031 h 167"/>
                <a:gd name="T6" fmla="*/ 48488 w 149"/>
                <a:gd name="T7" fmla="*/ 22215 h 167"/>
                <a:gd name="T8" fmla="*/ 40210 w 149"/>
                <a:gd name="T9" fmla="*/ 25723 h 167"/>
                <a:gd name="T10" fmla="*/ 31931 w 149"/>
                <a:gd name="T11" fmla="*/ 19877 h 167"/>
                <a:gd name="T12" fmla="*/ 26018 w 149"/>
                <a:gd name="T13" fmla="*/ 11692 h 167"/>
                <a:gd name="T14" fmla="*/ 26018 w 149"/>
                <a:gd name="T15" fmla="*/ 0 h 167"/>
                <a:gd name="T16" fmla="*/ 14192 w 149"/>
                <a:gd name="T17" fmla="*/ 5846 h 167"/>
                <a:gd name="T18" fmla="*/ 16557 w 149"/>
                <a:gd name="T19" fmla="*/ 19877 h 167"/>
                <a:gd name="T20" fmla="*/ 20105 w 149"/>
                <a:gd name="T21" fmla="*/ 22215 h 167"/>
                <a:gd name="T22" fmla="*/ 16557 w 149"/>
                <a:gd name="T23" fmla="*/ 31569 h 167"/>
                <a:gd name="T24" fmla="*/ 16557 w 149"/>
                <a:gd name="T25" fmla="*/ 36246 h 167"/>
                <a:gd name="T26" fmla="*/ 26018 w 149"/>
                <a:gd name="T27" fmla="*/ 44431 h 167"/>
                <a:gd name="T28" fmla="*/ 22470 w 149"/>
                <a:gd name="T29" fmla="*/ 50277 h 167"/>
                <a:gd name="T30" fmla="*/ 0 w 149"/>
                <a:gd name="T31" fmla="*/ 72492 h 167"/>
                <a:gd name="T32" fmla="*/ 14192 w 149"/>
                <a:gd name="T33" fmla="*/ 142646 h 167"/>
                <a:gd name="T34" fmla="*/ 28383 w 149"/>
                <a:gd name="T35" fmla="*/ 144985 h 167"/>
                <a:gd name="T36" fmla="*/ 46123 w 149"/>
                <a:gd name="T37" fmla="*/ 150831 h 167"/>
                <a:gd name="T38" fmla="*/ 60315 w 149"/>
                <a:gd name="T39" fmla="*/ 148493 h 167"/>
                <a:gd name="T40" fmla="*/ 74506 w 149"/>
                <a:gd name="T41" fmla="*/ 154339 h 167"/>
                <a:gd name="T42" fmla="*/ 86333 w 149"/>
                <a:gd name="T43" fmla="*/ 170708 h 167"/>
                <a:gd name="T44" fmla="*/ 94611 w 149"/>
                <a:gd name="T45" fmla="*/ 195262 h 167"/>
                <a:gd name="T46" fmla="*/ 115898 w 149"/>
                <a:gd name="T47" fmla="*/ 195262 h 167"/>
                <a:gd name="T48" fmla="*/ 118264 w 149"/>
                <a:gd name="T49" fmla="*/ 192924 h 167"/>
                <a:gd name="T50" fmla="*/ 120629 w 149"/>
                <a:gd name="T51" fmla="*/ 195262 h 167"/>
                <a:gd name="T52" fmla="*/ 150195 w 149"/>
                <a:gd name="T53" fmla="*/ 195262 h 167"/>
                <a:gd name="T54" fmla="*/ 176213 w 149"/>
                <a:gd name="T55" fmla="*/ 184739 h 167"/>
                <a:gd name="T56" fmla="*/ 156108 w 149"/>
                <a:gd name="T57" fmla="*/ 148493 h 167"/>
                <a:gd name="T58" fmla="*/ 152560 w 149"/>
                <a:gd name="T59" fmla="*/ 122770 h 167"/>
                <a:gd name="T60" fmla="*/ 144282 w 149"/>
                <a:gd name="T61" fmla="*/ 116923 h 167"/>
                <a:gd name="T62" fmla="*/ 144282 w 149"/>
                <a:gd name="T63" fmla="*/ 108739 h 167"/>
                <a:gd name="T64" fmla="*/ 144282 w 149"/>
                <a:gd name="T65" fmla="*/ 98216 h 167"/>
                <a:gd name="T66" fmla="*/ 156108 w 149"/>
                <a:gd name="T67" fmla="*/ 70154 h 167"/>
                <a:gd name="T68" fmla="*/ 138369 w 149"/>
                <a:gd name="T69" fmla="*/ 58462 h 167"/>
                <a:gd name="T70" fmla="*/ 136003 w 149"/>
                <a:gd name="T71" fmla="*/ 56123 h 167"/>
                <a:gd name="T72" fmla="*/ 132455 w 149"/>
                <a:gd name="T73" fmla="*/ 50277 h 167"/>
                <a:gd name="T74" fmla="*/ 68593 w 149"/>
                <a:gd name="T75" fmla="*/ 5846 h 16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9"/>
                <a:gd name="T115" fmla="*/ 0 h 167"/>
                <a:gd name="T116" fmla="*/ 149 w 149"/>
                <a:gd name="T117" fmla="*/ 167 h 16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9" h="167">
                  <a:moveTo>
                    <a:pt x="58" y="5"/>
                  </a:moveTo>
                  <a:lnTo>
                    <a:pt x="49" y="5"/>
                  </a:lnTo>
                  <a:lnTo>
                    <a:pt x="46" y="12"/>
                  </a:lnTo>
                  <a:lnTo>
                    <a:pt x="41" y="19"/>
                  </a:lnTo>
                  <a:lnTo>
                    <a:pt x="34" y="22"/>
                  </a:lnTo>
                  <a:lnTo>
                    <a:pt x="27" y="17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12" y="5"/>
                  </a:lnTo>
                  <a:lnTo>
                    <a:pt x="14" y="17"/>
                  </a:lnTo>
                  <a:lnTo>
                    <a:pt x="17" y="19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22" y="38"/>
                  </a:lnTo>
                  <a:lnTo>
                    <a:pt x="19" y="43"/>
                  </a:lnTo>
                  <a:lnTo>
                    <a:pt x="0" y="62"/>
                  </a:lnTo>
                  <a:lnTo>
                    <a:pt x="12" y="122"/>
                  </a:lnTo>
                  <a:lnTo>
                    <a:pt x="24" y="124"/>
                  </a:lnTo>
                  <a:lnTo>
                    <a:pt x="39" y="129"/>
                  </a:lnTo>
                  <a:lnTo>
                    <a:pt x="51" y="127"/>
                  </a:lnTo>
                  <a:lnTo>
                    <a:pt x="63" y="132"/>
                  </a:lnTo>
                  <a:lnTo>
                    <a:pt x="73" y="146"/>
                  </a:lnTo>
                  <a:lnTo>
                    <a:pt x="80" y="167"/>
                  </a:lnTo>
                  <a:lnTo>
                    <a:pt x="98" y="167"/>
                  </a:lnTo>
                  <a:lnTo>
                    <a:pt x="100" y="165"/>
                  </a:lnTo>
                  <a:lnTo>
                    <a:pt x="102" y="167"/>
                  </a:lnTo>
                  <a:lnTo>
                    <a:pt x="127" y="167"/>
                  </a:lnTo>
                  <a:lnTo>
                    <a:pt x="149" y="158"/>
                  </a:lnTo>
                  <a:lnTo>
                    <a:pt x="132" y="127"/>
                  </a:lnTo>
                  <a:lnTo>
                    <a:pt x="129" y="105"/>
                  </a:lnTo>
                  <a:lnTo>
                    <a:pt x="122" y="100"/>
                  </a:lnTo>
                  <a:lnTo>
                    <a:pt x="122" y="93"/>
                  </a:lnTo>
                  <a:lnTo>
                    <a:pt x="122" y="84"/>
                  </a:lnTo>
                  <a:lnTo>
                    <a:pt x="132" y="60"/>
                  </a:lnTo>
                  <a:lnTo>
                    <a:pt x="117" y="50"/>
                  </a:lnTo>
                  <a:lnTo>
                    <a:pt x="115" y="48"/>
                  </a:lnTo>
                  <a:lnTo>
                    <a:pt x="112" y="43"/>
                  </a:lnTo>
                  <a:lnTo>
                    <a:pt x="58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8" name="Freeform 50"/>
            <p:cNvSpPr>
              <a:spLocks/>
            </p:cNvSpPr>
            <p:nvPr userDrawn="1"/>
          </p:nvSpPr>
          <p:spPr bwMode="auto">
            <a:xfrm>
              <a:off x="7958575" y="4626872"/>
              <a:ext cx="490407" cy="884266"/>
            </a:xfrm>
            <a:custGeom>
              <a:avLst/>
              <a:gdLst>
                <a:gd name="T0" fmla="*/ 3563 w 135"/>
                <a:gd name="T1" fmla="*/ 210869 h 248"/>
                <a:gd name="T2" fmla="*/ 11877 w 135"/>
                <a:gd name="T3" fmla="*/ 202714 h 248"/>
                <a:gd name="T4" fmla="*/ 29692 w 135"/>
                <a:gd name="T5" fmla="*/ 188733 h 248"/>
                <a:gd name="T6" fmla="*/ 41569 w 135"/>
                <a:gd name="T7" fmla="*/ 172423 h 248"/>
                <a:gd name="T8" fmla="*/ 43944 w 135"/>
                <a:gd name="T9" fmla="*/ 150288 h 248"/>
                <a:gd name="T10" fmla="*/ 41569 w 135"/>
                <a:gd name="T11" fmla="*/ 126987 h 248"/>
                <a:gd name="T12" fmla="*/ 43944 w 135"/>
                <a:gd name="T13" fmla="*/ 110677 h 248"/>
                <a:gd name="T14" fmla="*/ 26129 w 135"/>
                <a:gd name="T15" fmla="*/ 102522 h 248"/>
                <a:gd name="T16" fmla="*/ 11877 w 135"/>
                <a:gd name="T17" fmla="*/ 96697 h 248"/>
                <a:gd name="T18" fmla="*/ 11877 w 135"/>
                <a:gd name="T19" fmla="*/ 88542 h 248"/>
                <a:gd name="T20" fmla="*/ 64135 w 135"/>
                <a:gd name="T21" fmla="*/ 78056 h 248"/>
                <a:gd name="T22" fmla="*/ 64135 w 135"/>
                <a:gd name="T23" fmla="*/ 46601 h 248"/>
                <a:gd name="T24" fmla="*/ 61760 w 135"/>
                <a:gd name="T25" fmla="*/ 36116 h 248"/>
                <a:gd name="T26" fmla="*/ 67698 w 135"/>
                <a:gd name="T27" fmla="*/ 27960 h 248"/>
                <a:gd name="T28" fmla="*/ 72449 w 135"/>
                <a:gd name="T29" fmla="*/ 36116 h 248"/>
                <a:gd name="T30" fmla="*/ 76012 w 135"/>
                <a:gd name="T31" fmla="*/ 36116 h 248"/>
                <a:gd name="T32" fmla="*/ 81951 w 135"/>
                <a:gd name="T33" fmla="*/ 46601 h 248"/>
                <a:gd name="T34" fmla="*/ 84326 w 135"/>
                <a:gd name="T35" fmla="*/ 52426 h 248"/>
                <a:gd name="T36" fmla="*/ 93827 w 135"/>
                <a:gd name="T37" fmla="*/ 52426 h 248"/>
                <a:gd name="T38" fmla="*/ 93827 w 135"/>
                <a:gd name="T39" fmla="*/ 44271 h 248"/>
                <a:gd name="T40" fmla="*/ 87889 w 135"/>
                <a:gd name="T41" fmla="*/ 36116 h 248"/>
                <a:gd name="T42" fmla="*/ 81951 w 135"/>
                <a:gd name="T43" fmla="*/ 30291 h 248"/>
                <a:gd name="T44" fmla="*/ 78387 w 135"/>
                <a:gd name="T45" fmla="*/ 27960 h 248"/>
                <a:gd name="T46" fmla="*/ 72449 w 135"/>
                <a:gd name="T47" fmla="*/ 10485 h 248"/>
                <a:gd name="T48" fmla="*/ 93827 w 135"/>
                <a:gd name="T49" fmla="*/ 10485 h 248"/>
                <a:gd name="T50" fmla="*/ 96203 w 135"/>
                <a:gd name="T51" fmla="*/ 8155 h 248"/>
                <a:gd name="T52" fmla="*/ 98578 w 135"/>
                <a:gd name="T53" fmla="*/ 10485 h 248"/>
                <a:gd name="T54" fmla="*/ 130646 w 135"/>
                <a:gd name="T55" fmla="*/ 10485 h 248"/>
                <a:gd name="T56" fmla="*/ 154400 w 135"/>
                <a:gd name="T57" fmla="*/ 0 h 248"/>
                <a:gd name="T58" fmla="*/ 156775 w 135"/>
                <a:gd name="T59" fmla="*/ 5825 h 248"/>
                <a:gd name="T60" fmla="*/ 156775 w 135"/>
                <a:gd name="T61" fmla="*/ 13980 h 248"/>
                <a:gd name="T62" fmla="*/ 156775 w 135"/>
                <a:gd name="T63" fmla="*/ 41941 h 248"/>
                <a:gd name="T64" fmla="*/ 160338 w 135"/>
                <a:gd name="T65" fmla="*/ 54756 h 248"/>
                <a:gd name="T66" fmla="*/ 160338 w 135"/>
                <a:gd name="T67" fmla="*/ 74561 h 248"/>
                <a:gd name="T68" fmla="*/ 156775 w 135"/>
                <a:gd name="T69" fmla="*/ 86212 h 248"/>
                <a:gd name="T70" fmla="*/ 146086 w 135"/>
                <a:gd name="T71" fmla="*/ 102522 h 248"/>
                <a:gd name="T72" fmla="*/ 130646 w 135"/>
                <a:gd name="T73" fmla="*/ 110677 h 248"/>
                <a:gd name="T74" fmla="*/ 124707 w 135"/>
                <a:gd name="T75" fmla="*/ 110677 h 248"/>
                <a:gd name="T76" fmla="*/ 108080 w 135"/>
                <a:gd name="T77" fmla="*/ 122327 h 248"/>
                <a:gd name="T78" fmla="*/ 102141 w 135"/>
                <a:gd name="T79" fmla="*/ 126987 h 248"/>
                <a:gd name="T80" fmla="*/ 87889 w 135"/>
                <a:gd name="T81" fmla="*/ 144463 h 248"/>
                <a:gd name="T82" fmla="*/ 78387 w 135"/>
                <a:gd name="T83" fmla="*/ 146793 h 248"/>
                <a:gd name="T84" fmla="*/ 70074 w 135"/>
                <a:gd name="T85" fmla="*/ 154948 h 248"/>
                <a:gd name="T86" fmla="*/ 67698 w 135"/>
                <a:gd name="T87" fmla="*/ 160773 h 248"/>
                <a:gd name="T88" fmla="*/ 64135 w 135"/>
                <a:gd name="T89" fmla="*/ 172423 h 248"/>
                <a:gd name="T90" fmla="*/ 64135 w 135"/>
                <a:gd name="T91" fmla="*/ 210869 h 248"/>
                <a:gd name="T92" fmla="*/ 64135 w 135"/>
                <a:gd name="T93" fmla="*/ 233004 h 248"/>
                <a:gd name="T94" fmla="*/ 64135 w 135"/>
                <a:gd name="T95" fmla="*/ 249314 h 248"/>
                <a:gd name="T96" fmla="*/ 58197 w 135"/>
                <a:gd name="T97" fmla="*/ 255139 h 248"/>
                <a:gd name="T98" fmla="*/ 52258 w 135"/>
                <a:gd name="T99" fmla="*/ 258634 h 248"/>
                <a:gd name="T100" fmla="*/ 41569 w 135"/>
                <a:gd name="T101" fmla="*/ 260965 h 248"/>
                <a:gd name="T102" fmla="*/ 29692 w 135"/>
                <a:gd name="T103" fmla="*/ 269120 h 248"/>
                <a:gd name="T104" fmla="*/ 29692 w 135"/>
                <a:gd name="T105" fmla="*/ 274945 h 248"/>
                <a:gd name="T106" fmla="*/ 32068 w 135"/>
                <a:gd name="T107" fmla="*/ 283100 h 248"/>
                <a:gd name="T108" fmla="*/ 29692 w 135"/>
                <a:gd name="T109" fmla="*/ 285430 h 248"/>
                <a:gd name="T110" fmla="*/ 26129 w 135"/>
                <a:gd name="T111" fmla="*/ 285430 h 248"/>
                <a:gd name="T112" fmla="*/ 17815 w 135"/>
                <a:gd name="T113" fmla="*/ 288925 h 248"/>
                <a:gd name="T114" fmla="*/ 11877 w 135"/>
                <a:gd name="T115" fmla="*/ 260965 h 248"/>
                <a:gd name="T116" fmla="*/ 9502 w 135"/>
                <a:gd name="T117" fmla="*/ 258634 h 248"/>
                <a:gd name="T118" fmla="*/ 5938 w 135"/>
                <a:gd name="T119" fmla="*/ 227179 h 248"/>
                <a:gd name="T120" fmla="*/ 0 w 135"/>
                <a:gd name="T121" fmla="*/ 216694 h 248"/>
                <a:gd name="T122" fmla="*/ 3563 w 135"/>
                <a:gd name="T123" fmla="*/ 210869 h 2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5"/>
                <a:gd name="T187" fmla="*/ 0 h 248"/>
                <a:gd name="T188" fmla="*/ 135 w 135"/>
                <a:gd name="T189" fmla="*/ 248 h 2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5" h="248">
                  <a:moveTo>
                    <a:pt x="3" y="181"/>
                  </a:moveTo>
                  <a:lnTo>
                    <a:pt x="10" y="174"/>
                  </a:lnTo>
                  <a:lnTo>
                    <a:pt x="25" y="162"/>
                  </a:lnTo>
                  <a:lnTo>
                    <a:pt x="35" y="148"/>
                  </a:lnTo>
                  <a:lnTo>
                    <a:pt x="37" y="129"/>
                  </a:lnTo>
                  <a:lnTo>
                    <a:pt x="35" y="109"/>
                  </a:lnTo>
                  <a:lnTo>
                    <a:pt x="37" y="95"/>
                  </a:lnTo>
                  <a:lnTo>
                    <a:pt x="22" y="88"/>
                  </a:lnTo>
                  <a:lnTo>
                    <a:pt x="10" y="83"/>
                  </a:lnTo>
                  <a:lnTo>
                    <a:pt x="10" y="76"/>
                  </a:lnTo>
                  <a:lnTo>
                    <a:pt x="54" y="67"/>
                  </a:lnTo>
                  <a:lnTo>
                    <a:pt x="54" y="40"/>
                  </a:lnTo>
                  <a:lnTo>
                    <a:pt x="52" y="31"/>
                  </a:lnTo>
                  <a:lnTo>
                    <a:pt x="57" y="24"/>
                  </a:lnTo>
                  <a:lnTo>
                    <a:pt x="61" y="31"/>
                  </a:lnTo>
                  <a:lnTo>
                    <a:pt x="64" y="31"/>
                  </a:lnTo>
                  <a:lnTo>
                    <a:pt x="69" y="40"/>
                  </a:lnTo>
                  <a:lnTo>
                    <a:pt x="71" y="45"/>
                  </a:lnTo>
                  <a:lnTo>
                    <a:pt x="79" y="45"/>
                  </a:lnTo>
                  <a:lnTo>
                    <a:pt x="79" y="38"/>
                  </a:lnTo>
                  <a:lnTo>
                    <a:pt x="74" y="31"/>
                  </a:lnTo>
                  <a:lnTo>
                    <a:pt x="69" y="26"/>
                  </a:lnTo>
                  <a:lnTo>
                    <a:pt x="66" y="24"/>
                  </a:lnTo>
                  <a:lnTo>
                    <a:pt x="61" y="9"/>
                  </a:lnTo>
                  <a:lnTo>
                    <a:pt x="79" y="9"/>
                  </a:lnTo>
                  <a:lnTo>
                    <a:pt x="81" y="7"/>
                  </a:lnTo>
                  <a:lnTo>
                    <a:pt x="83" y="9"/>
                  </a:lnTo>
                  <a:lnTo>
                    <a:pt x="110" y="9"/>
                  </a:lnTo>
                  <a:lnTo>
                    <a:pt x="130" y="0"/>
                  </a:lnTo>
                  <a:lnTo>
                    <a:pt x="132" y="5"/>
                  </a:lnTo>
                  <a:lnTo>
                    <a:pt x="132" y="12"/>
                  </a:lnTo>
                  <a:lnTo>
                    <a:pt x="132" y="36"/>
                  </a:lnTo>
                  <a:lnTo>
                    <a:pt x="135" y="47"/>
                  </a:lnTo>
                  <a:lnTo>
                    <a:pt x="135" y="64"/>
                  </a:lnTo>
                  <a:lnTo>
                    <a:pt x="132" y="74"/>
                  </a:lnTo>
                  <a:lnTo>
                    <a:pt x="123" y="88"/>
                  </a:lnTo>
                  <a:lnTo>
                    <a:pt x="110" y="95"/>
                  </a:lnTo>
                  <a:lnTo>
                    <a:pt x="105" y="95"/>
                  </a:lnTo>
                  <a:lnTo>
                    <a:pt x="91" y="105"/>
                  </a:lnTo>
                  <a:lnTo>
                    <a:pt x="86" y="109"/>
                  </a:lnTo>
                  <a:lnTo>
                    <a:pt x="74" y="124"/>
                  </a:lnTo>
                  <a:lnTo>
                    <a:pt x="66" y="126"/>
                  </a:lnTo>
                  <a:lnTo>
                    <a:pt x="59" y="133"/>
                  </a:lnTo>
                  <a:lnTo>
                    <a:pt x="57" y="138"/>
                  </a:lnTo>
                  <a:lnTo>
                    <a:pt x="54" y="148"/>
                  </a:lnTo>
                  <a:lnTo>
                    <a:pt x="54" y="181"/>
                  </a:lnTo>
                  <a:lnTo>
                    <a:pt x="54" y="200"/>
                  </a:lnTo>
                  <a:lnTo>
                    <a:pt x="54" y="214"/>
                  </a:lnTo>
                  <a:lnTo>
                    <a:pt x="49" y="219"/>
                  </a:lnTo>
                  <a:lnTo>
                    <a:pt x="44" y="222"/>
                  </a:lnTo>
                  <a:lnTo>
                    <a:pt x="35" y="224"/>
                  </a:lnTo>
                  <a:lnTo>
                    <a:pt x="25" y="231"/>
                  </a:lnTo>
                  <a:lnTo>
                    <a:pt x="25" y="236"/>
                  </a:lnTo>
                  <a:lnTo>
                    <a:pt x="27" y="243"/>
                  </a:lnTo>
                  <a:lnTo>
                    <a:pt x="25" y="245"/>
                  </a:lnTo>
                  <a:lnTo>
                    <a:pt x="22" y="245"/>
                  </a:lnTo>
                  <a:lnTo>
                    <a:pt x="15" y="248"/>
                  </a:lnTo>
                  <a:lnTo>
                    <a:pt x="10" y="224"/>
                  </a:lnTo>
                  <a:lnTo>
                    <a:pt x="8" y="222"/>
                  </a:lnTo>
                  <a:lnTo>
                    <a:pt x="5" y="195"/>
                  </a:lnTo>
                  <a:lnTo>
                    <a:pt x="0" y="186"/>
                  </a:lnTo>
                  <a:lnTo>
                    <a:pt x="3" y="18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9" name="Freeform 51"/>
            <p:cNvSpPr>
              <a:spLocks/>
            </p:cNvSpPr>
            <p:nvPr userDrawn="1"/>
          </p:nvSpPr>
          <p:spPr bwMode="auto">
            <a:xfrm>
              <a:off x="7089442" y="5292498"/>
              <a:ext cx="966243" cy="728790"/>
            </a:xfrm>
            <a:custGeom>
              <a:avLst/>
              <a:gdLst>
                <a:gd name="T0" fmla="*/ 237528 w 266"/>
                <a:gd name="T1" fmla="*/ 10454 h 205"/>
                <a:gd name="T2" fmla="*/ 223276 w 266"/>
                <a:gd name="T3" fmla="*/ 19747 h 205"/>
                <a:gd name="T4" fmla="*/ 203086 w 266"/>
                <a:gd name="T5" fmla="*/ 27878 h 205"/>
                <a:gd name="T6" fmla="*/ 185272 w 266"/>
                <a:gd name="T7" fmla="*/ 46463 h 205"/>
                <a:gd name="T8" fmla="*/ 171020 w 266"/>
                <a:gd name="T9" fmla="*/ 63887 h 205"/>
                <a:gd name="T10" fmla="*/ 156768 w 266"/>
                <a:gd name="T11" fmla="*/ 52271 h 205"/>
                <a:gd name="T12" fmla="*/ 138954 w 266"/>
                <a:gd name="T13" fmla="*/ 58079 h 205"/>
                <a:gd name="T14" fmla="*/ 118764 w 266"/>
                <a:gd name="T15" fmla="*/ 85957 h 205"/>
                <a:gd name="T16" fmla="*/ 89073 w 266"/>
                <a:gd name="T17" fmla="*/ 91765 h 205"/>
                <a:gd name="T18" fmla="*/ 89073 w 266"/>
                <a:gd name="T19" fmla="*/ 80149 h 205"/>
                <a:gd name="T20" fmla="*/ 92636 w 266"/>
                <a:gd name="T21" fmla="*/ 60402 h 205"/>
                <a:gd name="T22" fmla="*/ 74821 w 266"/>
                <a:gd name="T23" fmla="*/ 44140 h 205"/>
                <a:gd name="T24" fmla="*/ 72446 w 266"/>
                <a:gd name="T25" fmla="*/ 108027 h 205"/>
                <a:gd name="T26" fmla="*/ 52256 w 266"/>
                <a:gd name="T27" fmla="*/ 110351 h 205"/>
                <a:gd name="T28" fmla="*/ 34442 w 266"/>
                <a:gd name="T29" fmla="*/ 110351 h 205"/>
                <a:gd name="T30" fmla="*/ 28503 w 266"/>
                <a:gd name="T31" fmla="*/ 94088 h 205"/>
                <a:gd name="T32" fmla="*/ 22565 w 266"/>
                <a:gd name="T33" fmla="*/ 94088 h 205"/>
                <a:gd name="T34" fmla="*/ 0 w 266"/>
                <a:gd name="T35" fmla="*/ 110351 h 205"/>
                <a:gd name="T36" fmla="*/ 26128 w 266"/>
                <a:gd name="T37" fmla="*/ 171915 h 205"/>
                <a:gd name="T38" fmla="*/ 36817 w 266"/>
                <a:gd name="T39" fmla="*/ 226509 h 205"/>
                <a:gd name="T40" fmla="*/ 78384 w 266"/>
                <a:gd name="T41" fmla="*/ 238125 h 205"/>
                <a:gd name="T42" fmla="*/ 124702 w 266"/>
                <a:gd name="T43" fmla="*/ 221863 h 205"/>
                <a:gd name="T44" fmla="*/ 159144 w 266"/>
                <a:gd name="T45" fmla="*/ 221863 h 205"/>
                <a:gd name="T46" fmla="*/ 199523 w 266"/>
                <a:gd name="T47" fmla="*/ 207924 h 205"/>
                <a:gd name="T48" fmla="*/ 217338 w 266"/>
                <a:gd name="T49" fmla="*/ 188177 h 205"/>
                <a:gd name="T50" fmla="*/ 281470 w 266"/>
                <a:gd name="T51" fmla="*/ 116159 h 205"/>
                <a:gd name="T52" fmla="*/ 304036 w 266"/>
                <a:gd name="T53" fmla="*/ 96412 h 205"/>
                <a:gd name="T54" fmla="*/ 301660 w 266"/>
                <a:gd name="T55" fmla="*/ 68534 h 205"/>
                <a:gd name="T56" fmla="*/ 299285 w 266"/>
                <a:gd name="T57" fmla="*/ 46463 h 205"/>
                <a:gd name="T58" fmla="*/ 295722 w 266"/>
                <a:gd name="T59" fmla="*/ 27878 h 205"/>
                <a:gd name="T60" fmla="*/ 287409 w 266"/>
                <a:gd name="T61" fmla="*/ 5808 h 205"/>
                <a:gd name="T62" fmla="*/ 245841 w 266"/>
                <a:gd name="T63" fmla="*/ 0 h 2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6"/>
                <a:gd name="T97" fmla="*/ 0 h 205"/>
                <a:gd name="T98" fmla="*/ 266 w 266"/>
                <a:gd name="T99" fmla="*/ 205 h 2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6" h="205">
                  <a:moveTo>
                    <a:pt x="207" y="0"/>
                  </a:moveTo>
                  <a:lnTo>
                    <a:pt x="200" y="9"/>
                  </a:lnTo>
                  <a:lnTo>
                    <a:pt x="193" y="12"/>
                  </a:lnTo>
                  <a:lnTo>
                    <a:pt x="188" y="17"/>
                  </a:lnTo>
                  <a:lnTo>
                    <a:pt x="181" y="21"/>
                  </a:lnTo>
                  <a:lnTo>
                    <a:pt x="171" y="24"/>
                  </a:lnTo>
                  <a:lnTo>
                    <a:pt x="163" y="31"/>
                  </a:lnTo>
                  <a:lnTo>
                    <a:pt x="156" y="40"/>
                  </a:lnTo>
                  <a:lnTo>
                    <a:pt x="151" y="55"/>
                  </a:lnTo>
                  <a:lnTo>
                    <a:pt x="144" y="55"/>
                  </a:lnTo>
                  <a:lnTo>
                    <a:pt x="139" y="52"/>
                  </a:lnTo>
                  <a:lnTo>
                    <a:pt x="132" y="45"/>
                  </a:lnTo>
                  <a:lnTo>
                    <a:pt x="124" y="48"/>
                  </a:lnTo>
                  <a:lnTo>
                    <a:pt x="117" y="50"/>
                  </a:lnTo>
                  <a:lnTo>
                    <a:pt x="110" y="64"/>
                  </a:lnTo>
                  <a:lnTo>
                    <a:pt x="100" y="74"/>
                  </a:lnTo>
                  <a:lnTo>
                    <a:pt x="88" y="79"/>
                  </a:lnTo>
                  <a:lnTo>
                    <a:pt x="75" y="79"/>
                  </a:lnTo>
                  <a:lnTo>
                    <a:pt x="73" y="74"/>
                  </a:lnTo>
                  <a:lnTo>
                    <a:pt x="75" y="69"/>
                  </a:lnTo>
                  <a:lnTo>
                    <a:pt x="78" y="67"/>
                  </a:lnTo>
                  <a:lnTo>
                    <a:pt x="78" y="52"/>
                  </a:lnTo>
                  <a:lnTo>
                    <a:pt x="73" y="43"/>
                  </a:lnTo>
                  <a:lnTo>
                    <a:pt x="63" y="38"/>
                  </a:lnTo>
                  <a:lnTo>
                    <a:pt x="63" y="91"/>
                  </a:lnTo>
                  <a:lnTo>
                    <a:pt x="61" y="93"/>
                  </a:lnTo>
                  <a:lnTo>
                    <a:pt x="56" y="95"/>
                  </a:lnTo>
                  <a:lnTo>
                    <a:pt x="44" y="95"/>
                  </a:lnTo>
                  <a:lnTo>
                    <a:pt x="31" y="95"/>
                  </a:lnTo>
                  <a:lnTo>
                    <a:pt x="29" y="95"/>
                  </a:lnTo>
                  <a:lnTo>
                    <a:pt x="24" y="88"/>
                  </a:lnTo>
                  <a:lnTo>
                    <a:pt x="24" y="81"/>
                  </a:lnTo>
                  <a:lnTo>
                    <a:pt x="22" y="79"/>
                  </a:lnTo>
                  <a:lnTo>
                    <a:pt x="19" y="8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9" y="129"/>
                  </a:lnTo>
                  <a:lnTo>
                    <a:pt x="22" y="148"/>
                  </a:lnTo>
                  <a:lnTo>
                    <a:pt x="22" y="186"/>
                  </a:lnTo>
                  <a:lnTo>
                    <a:pt x="31" y="195"/>
                  </a:lnTo>
                  <a:lnTo>
                    <a:pt x="44" y="200"/>
                  </a:lnTo>
                  <a:lnTo>
                    <a:pt x="66" y="205"/>
                  </a:lnTo>
                  <a:lnTo>
                    <a:pt x="88" y="198"/>
                  </a:lnTo>
                  <a:lnTo>
                    <a:pt x="105" y="191"/>
                  </a:lnTo>
                  <a:lnTo>
                    <a:pt x="119" y="191"/>
                  </a:lnTo>
                  <a:lnTo>
                    <a:pt x="134" y="191"/>
                  </a:lnTo>
                  <a:lnTo>
                    <a:pt x="151" y="186"/>
                  </a:lnTo>
                  <a:lnTo>
                    <a:pt x="168" y="179"/>
                  </a:lnTo>
                  <a:lnTo>
                    <a:pt x="176" y="172"/>
                  </a:lnTo>
                  <a:lnTo>
                    <a:pt x="183" y="162"/>
                  </a:lnTo>
                  <a:lnTo>
                    <a:pt x="220" y="122"/>
                  </a:lnTo>
                  <a:lnTo>
                    <a:pt x="237" y="100"/>
                  </a:lnTo>
                  <a:lnTo>
                    <a:pt x="247" y="93"/>
                  </a:lnTo>
                  <a:lnTo>
                    <a:pt x="256" y="83"/>
                  </a:lnTo>
                  <a:lnTo>
                    <a:pt x="266" y="59"/>
                  </a:lnTo>
                  <a:lnTo>
                    <a:pt x="254" y="59"/>
                  </a:lnTo>
                  <a:lnTo>
                    <a:pt x="254" y="48"/>
                  </a:lnTo>
                  <a:lnTo>
                    <a:pt x="252" y="40"/>
                  </a:lnTo>
                  <a:lnTo>
                    <a:pt x="247" y="36"/>
                  </a:lnTo>
                  <a:lnTo>
                    <a:pt x="249" y="24"/>
                  </a:lnTo>
                  <a:lnTo>
                    <a:pt x="247" y="14"/>
                  </a:lnTo>
                  <a:lnTo>
                    <a:pt x="242" y="5"/>
                  </a:lnTo>
                  <a:lnTo>
                    <a:pt x="239" y="0"/>
                  </a:lnTo>
                  <a:lnTo>
                    <a:pt x="20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0" name="Freeform 52"/>
            <p:cNvSpPr>
              <a:spLocks/>
            </p:cNvSpPr>
            <p:nvPr userDrawn="1"/>
          </p:nvSpPr>
          <p:spPr bwMode="auto">
            <a:xfrm>
              <a:off x="7958575" y="5418822"/>
              <a:ext cx="53412" cy="111750"/>
            </a:xfrm>
            <a:custGeom>
              <a:avLst/>
              <a:gdLst>
                <a:gd name="T0" fmla="*/ 5821 w 15"/>
                <a:gd name="T1" fmla="*/ 2356 h 31"/>
                <a:gd name="T2" fmla="*/ 9314 w 15"/>
                <a:gd name="T3" fmla="*/ 0 h 31"/>
                <a:gd name="T4" fmla="*/ 15135 w 15"/>
                <a:gd name="T5" fmla="*/ 2356 h 31"/>
                <a:gd name="T6" fmla="*/ 17463 w 15"/>
                <a:gd name="T7" fmla="*/ 27090 h 31"/>
                <a:gd name="T8" fmla="*/ 15135 w 15"/>
                <a:gd name="T9" fmla="*/ 32979 h 31"/>
                <a:gd name="T10" fmla="*/ 11642 w 15"/>
                <a:gd name="T11" fmla="*/ 36513 h 31"/>
                <a:gd name="T12" fmla="*/ 5821 w 15"/>
                <a:gd name="T13" fmla="*/ 32979 h 31"/>
                <a:gd name="T14" fmla="*/ 0 w 15"/>
                <a:gd name="T15" fmla="*/ 24735 h 31"/>
                <a:gd name="T16" fmla="*/ 0 w 15"/>
                <a:gd name="T17" fmla="*/ 14134 h 31"/>
                <a:gd name="T18" fmla="*/ 5821 w 15"/>
                <a:gd name="T19" fmla="*/ 2356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31"/>
                <a:gd name="T32" fmla="*/ 15 w 15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31">
                  <a:moveTo>
                    <a:pt x="5" y="2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15" y="23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5" y="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1" name="Freeform 53"/>
            <p:cNvSpPr>
              <a:spLocks/>
            </p:cNvSpPr>
            <p:nvPr userDrawn="1"/>
          </p:nvSpPr>
          <p:spPr bwMode="auto">
            <a:xfrm>
              <a:off x="7696378" y="5603449"/>
              <a:ext cx="111678" cy="111750"/>
            </a:xfrm>
            <a:custGeom>
              <a:avLst/>
              <a:gdLst>
                <a:gd name="T0" fmla="*/ 0 w 30"/>
                <a:gd name="T1" fmla="*/ 16490 h 31"/>
                <a:gd name="T2" fmla="*/ 9737 w 30"/>
                <a:gd name="T3" fmla="*/ 8245 h 31"/>
                <a:gd name="T4" fmla="*/ 9737 w 30"/>
                <a:gd name="T5" fmla="*/ 5889 h 31"/>
                <a:gd name="T6" fmla="*/ 15822 w 30"/>
                <a:gd name="T7" fmla="*/ 3534 h 31"/>
                <a:gd name="T8" fmla="*/ 18257 w 30"/>
                <a:gd name="T9" fmla="*/ 0 h 31"/>
                <a:gd name="T10" fmla="*/ 36513 w 30"/>
                <a:gd name="T11" fmla="*/ 11778 h 31"/>
                <a:gd name="T12" fmla="*/ 24342 w 30"/>
                <a:gd name="T13" fmla="*/ 25912 h 31"/>
                <a:gd name="T14" fmla="*/ 20691 w 30"/>
                <a:gd name="T15" fmla="*/ 30624 h 31"/>
                <a:gd name="T16" fmla="*/ 18257 w 30"/>
                <a:gd name="T17" fmla="*/ 34157 h 31"/>
                <a:gd name="T18" fmla="*/ 15822 w 30"/>
                <a:gd name="T19" fmla="*/ 36513 h 31"/>
                <a:gd name="T20" fmla="*/ 0 w 30"/>
                <a:gd name="T21" fmla="*/ 1649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31"/>
                <a:gd name="T35" fmla="*/ 30 w 30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31">
                  <a:moveTo>
                    <a:pt x="0" y="14"/>
                  </a:moveTo>
                  <a:lnTo>
                    <a:pt x="8" y="7"/>
                  </a:lnTo>
                  <a:lnTo>
                    <a:pt x="8" y="5"/>
                  </a:lnTo>
                  <a:lnTo>
                    <a:pt x="13" y="3"/>
                  </a:lnTo>
                  <a:lnTo>
                    <a:pt x="15" y="0"/>
                  </a:lnTo>
                  <a:lnTo>
                    <a:pt x="30" y="10"/>
                  </a:lnTo>
                  <a:lnTo>
                    <a:pt x="20" y="22"/>
                  </a:lnTo>
                  <a:lnTo>
                    <a:pt x="17" y="26"/>
                  </a:lnTo>
                  <a:lnTo>
                    <a:pt x="15" y="29"/>
                  </a:lnTo>
                  <a:lnTo>
                    <a:pt x="13" y="31"/>
                  </a:lnTo>
                  <a:lnTo>
                    <a:pt x="0" y="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2" name="Freeform 54"/>
            <p:cNvSpPr>
              <a:spLocks/>
            </p:cNvSpPr>
            <p:nvPr userDrawn="1"/>
          </p:nvSpPr>
          <p:spPr bwMode="auto">
            <a:xfrm>
              <a:off x="7652680" y="4894093"/>
              <a:ext cx="436995" cy="398405"/>
            </a:xfrm>
            <a:custGeom>
              <a:avLst/>
              <a:gdLst>
                <a:gd name="T0" fmla="*/ 0 w 120"/>
                <a:gd name="T1" fmla="*/ 36031 h 112"/>
                <a:gd name="T2" fmla="*/ 32147 w 120"/>
                <a:gd name="T3" fmla="*/ 32544 h 112"/>
                <a:gd name="T4" fmla="*/ 46434 w 120"/>
                <a:gd name="T5" fmla="*/ 24408 h 112"/>
                <a:gd name="T6" fmla="*/ 52388 w 120"/>
                <a:gd name="T7" fmla="*/ 16272 h 112"/>
                <a:gd name="T8" fmla="*/ 52388 w 120"/>
                <a:gd name="T9" fmla="*/ 13947 h 112"/>
                <a:gd name="T10" fmla="*/ 110728 w 120"/>
                <a:gd name="T11" fmla="*/ 0 h 112"/>
                <a:gd name="T12" fmla="*/ 110728 w 120"/>
                <a:gd name="T13" fmla="*/ 10460 h 112"/>
                <a:gd name="T14" fmla="*/ 125016 w 120"/>
                <a:gd name="T15" fmla="*/ 16272 h 112"/>
                <a:gd name="T16" fmla="*/ 140494 w 120"/>
                <a:gd name="T17" fmla="*/ 24408 h 112"/>
                <a:gd name="T18" fmla="*/ 140494 w 120"/>
                <a:gd name="T19" fmla="*/ 44167 h 112"/>
                <a:gd name="T20" fmla="*/ 142875 w 120"/>
                <a:gd name="T21" fmla="*/ 66250 h 112"/>
                <a:gd name="T22" fmla="*/ 136922 w 120"/>
                <a:gd name="T23" fmla="*/ 86008 h 112"/>
                <a:gd name="T24" fmla="*/ 128588 w 120"/>
                <a:gd name="T25" fmla="*/ 102280 h 112"/>
                <a:gd name="T26" fmla="*/ 110728 w 120"/>
                <a:gd name="T27" fmla="*/ 116228 h 112"/>
                <a:gd name="T28" fmla="*/ 102394 w 120"/>
                <a:gd name="T29" fmla="*/ 124364 h 112"/>
                <a:gd name="T30" fmla="*/ 98822 w 120"/>
                <a:gd name="T31" fmla="*/ 130175 h 112"/>
                <a:gd name="T32" fmla="*/ 58341 w 120"/>
                <a:gd name="T33" fmla="*/ 130175 h 112"/>
                <a:gd name="T34" fmla="*/ 58341 w 120"/>
                <a:gd name="T35" fmla="*/ 126688 h 112"/>
                <a:gd name="T36" fmla="*/ 50006 w 120"/>
                <a:gd name="T37" fmla="*/ 118552 h 112"/>
                <a:gd name="T38" fmla="*/ 44053 w 120"/>
                <a:gd name="T39" fmla="*/ 118552 h 112"/>
                <a:gd name="T40" fmla="*/ 38100 w 120"/>
                <a:gd name="T41" fmla="*/ 116228 h 112"/>
                <a:gd name="T42" fmla="*/ 38100 w 120"/>
                <a:gd name="T43" fmla="*/ 108092 h 112"/>
                <a:gd name="T44" fmla="*/ 34528 w 120"/>
                <a:gd name="T45" fmla="*/ 102280 h 112"/>
                <a:gd name="T46" fmla="*/ 29766 w 120"/>
                <a:gd name="T47" fmla="*/ 99956 h 112"/>
                <a:gd name="T48" fmla="*/ 26194 w 120"/>
                <a:gd name="T49" fmla="*/ 90658 h 112"/>
                <a:gd name="T50" fmla="*/ 17859 w 120"/>
                <a:gd name="T51" fmla="*/ 80197 h 112"/>
                <a:gd name="T52" fmla="*/ 5953 w 120"/>
                <a:gd name="T53" fmla="*/ 63925 h 112"/>
                <a:gd name="T54" fmla="*/ 0 w 120"/>
                <a:gd name="T55" fmla="*/ 36031 h 112"/>
                <a:gd name="T56" fmla="*/ 5953 w 120"/>
                <a:gd name="T57" fmla="*/ 54627 h 112"/>
                <a:gd name="T58" fmla="*/ 8334 w 120"/>
                <a:gd name="T59" fmla="*/ 68574 h 112"/>
                <a:gd name="T60" fmla="*/ 14288 w 120"/>
                <a:gd name="T61" fmla="*/ 74386 h 112"/>
                <a:gd name="T62" fmla="*/ 23813 w 120"/>
                <a:gd name="T63" fmla="*/ 88333 h 112"/>
                <a:gd name="T64" fmla="*/ 29766 w 120"/>
                <a:gd name="T65" fmla="*/ 96469 h 112"/>
                <a:gd name="T66" fmla="*/ 29766 w 120"/>
                <a:gd name="T67" fmla="*/ 99956 h 112"/>
                <a:gd name="T68" fmla="*/ 34528 w 120"/>
                <a:gd name="T69" fmla="*/ 102280 h 112"/>
                <a:gd name="T70" fmla="*/ 38100 w 120"/>
                <a:gd name="T71" fmla="*/ 113903 h 112"/>
                <a:gd name="T72" fmla="*/ 44053 w 120"/>
                <a:gd name="T73" fmla="*/ 116228 h 112"/>
                <a:gd name="T74" fmla="*/ 50006 w 120"/>
                <a:gd name="T75" fmla="*/ 118552 h 112"/>
                <a:gd name="T76" fmla="*/ 58341 w 120"/>
                <a:gd name="T77" fmla="*/ 130175 h 112"/>
                <a:gd name="T78" fmla="*/ 0 w 120"/>
                <a:gd name="T79" fmla="*/ 36031 h 1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0"/>
                <a:gd name="T121" fmla="*/ 0 h 112"/>
                <a:gd name="T122" fmla="*/ 120 w 120"/>
                <a:gd name="T123" fmla="*/ 112 h 1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0" h="112">
                  <a:moveTo>
                    <a:pt x="0" y="31"/>
                  </a:moveTo>
                  <a:lnTo>
                    <a:pt x="27" y="28"/>
                  </a:lnTo>
                  <a:lnTo>
                    <a:pt x="39" y="21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93" y="0"/>
                  </a:lnTo>
                  <a:lnTo>
                    <a:pt x="93" y="9"/>
                  </a:lnTo>
                  <a:lnTo>
                    <a:pt x="105" y="14"/>
                  </a:lnTo>
                  <a:lnTo>
                    <a:pt x="118" y="21"/>
                  </a:lnTo>
                  <a:lnTo>
                    <a:pt x="118" y="38"/>
                  </a:lnTo>
                  <a:lnTo>
                    <a:pt x="120" y="57"/>
                  </a:lnTo>
                  <a:lnTo>
                    <a:pt x="115" y="74"/>
                  </a:lnTo>
                  <a:lnTo>
                    <a:pt x="108" y="88"/>
                  </a:lnTo>
                  <a:lnTo>
                    <a:pt x="93" y="100"/>
                  </a:lnTo>
                  <a:lnTo>
                    <a:pt x="86" y="107"/>
                  </a:lnTo>
                  <a:lnTo>
                    <a:pt x="83" y="112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2" y="102"/>
                  </a:lnTo>
                  <a:lnTo>
                    <a:pt x="37" y="102"/>
                  </a:lnTo>
                  <a:lnTo>
                    <a:pt x="32" y="100"/>
                  </a:lnTo>
                  <a:lnTo>
                    <a:pt x="32" y="93"/>
                  </a:lnTo>
                  <a:lnTo>
                    <a:pt x="29" y="88"/>
                  </a:lnTo>
                  <a:lnTo>
                    <a:pt x="25" y="86"/>
                  </a:lnTo>
                  <a:lnTo>
                    <a:pt x="22" y="78"/>
                  </a:lnTo>
                  <a:lnTo>
                    <a:pt x="15" y="69"/>
                  </a:lnTo>
                  <a:lnTo>
                    <a:pt x="5" y="55"/>
                  </a:lnTo>
                  <a:lnTo>
                    <a:pt x="0" y="31"/>
                  </a:lnTo>
                  <a:lnTo>
                    <a:pt x="5" y="47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0" y="76"/>
                  </a:lnTo>
                  <a:lnTo>
                    <a:pt x="25" y="83"/>
                  </a:lnTo>
                  <a:lnTo>
                    <a:pt x="25" y="86"/>
                  </a:lnTo>
                  <a:lnTo>
                    <a:pt x="29" y="88"/>
                  </a:lnTo>
                  <a:lnTo>
                    <a:pt x="32" y="98"/>
                  </a:lnTo>
                  <a:lnTo>
                    <a:pt x="37" y="100"/>
                  </a:lnTo>
                  <a:lnTo>
                    <a:pt x="42" y="102"/>
                  </a:lnTo>
                  <a:lnTo>
                    <a:pt x="49" y="112"/>
                  </a:lnTo>
                  <a:lnTo>
                    <a:pt x="0" y="3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3" name="Freeform 55"/>
            <p:cNvSpPr>
              <a:spLocks/>
            </p:cNvSpPr>
            <p:nvPr userDrawn="1"/>
          </p:nvSpPr>
          <p:spPr bwMode="auto">
            <a:xfrm>
              <a:off x="7652680" y="4894093"/>
              <a:ext cx="436995" cy="398405"/>
            </a:xfrm>
            <a:custGeom>
              <a:avLst/>
              <a:gdLst>
                <a:gd name="T0" fmla="*/ 0 w 120"/>
                <a:gd name="T1" fmla="*/ 36031 h 112"/>
                <a:gd name="T2" fmla="*/ 32147 w 120"/>
                <a:gd name="T3" fmla="*/ 32544 h 112"/>
                <a:gd name="T4" fmla="*/ 46434 w 120"/>
                <a:gd name="T5" fmla="*/ 24408 h 112"/>
                <a:gd name="T6" fmla="*/ 52388 w 120"/>
                <a:gd name="T7" fmla="*/ 16272 h 112"/>
                <a:gd name="T8" fmla="*/ 52388 w 120"/>
                <a:gd name="T9" fmla="*/ 13947 h 112"/>
                <a:gd name="T10" fmla="*/ 110728 w 120"/>
                <a:gd name="T11" fmla="*/ 0 h 112"/>
                <a:gd name="T12" fmla="*/ 110728 w 120"/>
                <a:gd name="T13" fmla="*/ 10460 h 112"/>
                <a:gd name="T14" fmla="*/ 125016 w 120"/>
                <a:gd name="T15" fmla="*/ 16272 h 112"/>
                <a:gd name="T16" fmla="*/ 140494 w 120"/>
                <a:gd name="T17" fmla="*/ 24408 h 112"/>
                <a:gd name="T18" fmla="*/ 140494 w 120"/>
                <a:gd name="T19" fmla="*/ 44167 h 112"/>
                <a:gd name="T20" fmla="*/ 142875 w 120"/>
                <a:gd name="T21" fmla="*/ 66250 h 112"/>
                <a:gd name="T22" fmla="*/ 136922 w 120"/>
                <a:gd name="T23" fmla="*/ 86008 h 112"/>
                <a:gd name="T24" fmla="*/ 128588 w 120"/>
                <a:gd name="T25" fmla="*/ 102280 h 112"/>
                <a:gd name="T26" fmla="*/ 110728 w 120"/>
                <a:gd name="T27" fmla="*/ 116228 h 112"/>
                <a:gd name="T28" fmla="*/ 102394 w 120"/>
                <a:gd name="T29" fmla="*/ 124364 h 112"/>
                <a:gd name="T30" fmla="*/ 98822 w 120"/>
                <a:gd name="T31" fmla="*/ 130175 h 112"/>
                <a:gd name="T32" fmla="*/ 58341 w 120"/>
                <a:gd name="T33" fmla="*/ 130175 h 112"/>
                <a:gd name="T34" fmla="*/ 58341 w 120"/>
                <a:gd name="T35" fmla="*/ 126688 h 112"/>
                <a:gd name="T36" fmla="*/ 50006 w 120"/>
                <a:gd name="T37" fmla="*/ 118552 h 112"/>
                <a:gd name="T38" fmla="*/ 44053 w 120"/>
                <a:gd name="T39" fmla="*/ 118552 h 112"/>
                <a:gd name="T40" fmla="*/ 38100 w 120"/>
                <a:gd name="T41" fmla="*/ 116228 h 112"/>
                <a:gd name="T42" fmla="*/ 38100 w 120"/>
                <a:gd name="T43" fmla="*/ 108092 h 112"/>
                <a:gd name="T44" fmla="*/ 34528 w 120"/>
                <a:gd name="T45" fmla="*/ 102280 h 112"/>
                <a:gd name="T46" fmla="*/ 29766 w 120"/>
                <a:gd name="T47" fmla="*/ 99956 h 112"/>
                <a:gd name="T48" fmla="*/ 26194 w 120"/>
                <a:gd name="T49" fmla="*/ 90658 h 112"/>
                <a:gd name="T50" fmla="*/ 17859 w 120"/>
                <a:gd name="T51" fmla="*/ 80197 h 112"/>
                <a:gd name="T52" fmla="*/ 5953 w 120"/>
                <a:gd name="T53" fmla="*/ 63925 h 112"/>
                <a:gd name="T54" fmla="*/ 0 w 120"/>
                <a:gd name="T55" fmla="*/ 36031 h 112"/>
                <a:gd name="T56" fmla="*/ 5953 w 120"/>
                <a:gd name="T57" fmla="*/ 54627 h 112"/>
                <a:gd name="T58" fmla="*/ 8334 w 120"/>
                <a:gd name="T59" fmla="*/ 68574 h 112"/>
                <a:gd name="T60" fmla="*/ 14288 w 120"/>
                <a:gd name="T61" fmla="*/ 74386 h 112"/>
                <a:gd name="T62" fmla="*/ 23813 w 120"/>
                <a:gd name="T63" fmla="*/ 88333 h 112"/>
                <a:gd name="T64" fmla="*/ 29766 w 120"/>
                <a:gd name="T65" fmla="*/ 96469 h 112"/>
                <a:gd name="T66" fmla="*/ 29766 w 120"/>
                <a:gd name="T67" fmla="*/ 99956 h 112"/>
                <a:gd name="T68" fmla="*/ 34528 w 120"/>
                <a:gd name="T69" fmla="*/ 102280 h 112"/>
                <a:gd name="T70" fmla="*/ 38100 w 120"/>
                <a:gd name="T71" fmla="*/ 113903 h 112"/>
                <a:gd name="T72" fmla="*/ 44053 w 120"/>
                <a:gd name="T73" fmla="*/ 116228 h 112"/>
                <a:gd name="T74" fmla="*/ 50006 w 120"/>
                <a:gd name="T75" fmla="*/ 118552 h 112"/>
                <a:gd name="T76" fmla="*/ 58341 w 120"/>
                <a:gd name="T77" fmla="*/ 130175 h 112"/>
                <a:gd name="T78" fmla="*/ 0 w 120"/>
                <a:gd name="T79" fmla="*/ 36031 h 1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0"/>
                <a:gd name="T121" fmla="*/ 0 h 112"/>
                <a:gd name="T122" fmla="*/ 120 w 120"/>
                <a:gd name="T123" fmla="*/ 112 h 1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0" h="112">
                  <a:moveTo>
                    <a:pt x="0" y="31"/>
                  </a:moveTo>
                  <a:lnTo>
                    <a:pt x="27" y="28"/>
                  </a:lnTo>
                  <a:lnTo>
                    <a:pt x="39" y="21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93" y="0"/>
                  </a:lnTo>
                  <a:lnTo>
                    <a:pt x="93" y="9"/>
                  </a:lnTo>
                  <a:lnTo>
                    <a:pt x="105" y="14"/>
                  </a:lnTo>
                  <a:lnTo>
                    <a:pt x="118" y="21"/>
                  </a:lnTo>
                  <a:lnTo>
                    <a:pt x="118" y="38"/>
                  </a:lnTo>
                  <a:lnTo>
                    <a:pt x="120" y="57"/>
                  </a:lnTo>
                  <a:lnTo>
                    <a:pt x="115" y="74"/>
                  </a:lnTo>
                  <a:lnTo>
                    <a:pt x="108" y="88"/>
                  </a:lnTo>
                  <a:lnTo>
                    <a:pt x="93" y="100"/>
                  </a:lnTo>
                  <a:lnTo>
                    <a:pt x="86" y="107"/>
                  </a:lnTo>
                  <a:lnTo>
                    <a:pt x="83" y="112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2" y="102"/>
                  </a:lnTo>
                  <a:lnTo>
                    <a:pt x="37" y="102"/>
                  </a:lnTo>
                  <a:lnTo>
                    <a:pt x="32" y="100"/>
                  </a:lnTo>
                  <a:lnTo>
                    <a:pt x="32" y="93"/>
                  </a:lnTo>
                  <a:lnTo>
                    <a:pt x="29" y="88"/>
                  </a:lnTo>
                  <a:lnTo>
                    <a:pt x="25" y="86"/>
                  </a:lnTo>
                  <a:lnTo>
                    <a:pt x="22" y="78"/>
                  </a:lnTo>
                  <a:lnTo>
                    <a:pt x="15" y="69"/>
                  </a:lnTo>
                  <a:lnTo>
                    <a:pt x="5" y="55"/>
                  </a:lnTo>
                  <a:lnTo>
                    <a:pt x="0" y="31"/>
                  </a:lnTo>
                  <a:lnTo>
                    <a:pt x="5" y="47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0" y="76"/>
                  </a:lnTo>
                  <a:lnTo>
                    <a:pt x="25" y="83"/>
                  </a:lnTo>
                  <a:lnTo>
                    <a:pt x="25" y="86"/>
                  </a:lnTo>
                  <a:lnTo>
                    <a:pt x="29" y="88"/>
                  </a:lnTo>
                  <a:lnTo>
                    <a:pt x="32" y="98"/>
                  </a:lnTo>
                  <a:lnTo>
                    <a:pt x="37" y="100"/>
                  </a:lnTo>
                  <a:lnTo>
                    <a:pt x="42" y="102"/>
                  </a:lnTo>
                  <a:lnTo>
                    <a:pt x="49" y="112"/>
                  </a:lnTo>
                  <a:lnTo>
                    <a:pt x="0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4" name="Freeform 56"/>
            <p:cNvSpPr>
              <a:spLocks/>
            </p:cNvSpPr>
            <p:nvPr userDrawn="1"/>
          </p:nvSpPr>
          <p:spPr bwMode="auto">
            <a:xfrm>
              <a:off x="7652680" y="4894093"/>
              <a:ext cx="436995" cy="398405"/>
            </a:xfrm>
            <a:custGeom>
              <a:avLst/>
              <a:gdLst>
                <a:gd name="T0" fmla="*/ 0 w 120"/>
                <a:gd name="T1" fmla="*/ 36031 h 112"/>
                <a:gd name="T2" fmla="*/ 32147 w 120"/>
                <a:gd name="T3" fmla="*/ 32544 h 112"/>
                <a:gd name="T4" fmla="*/ 46434 w 120"/>
                <a:gd name="T5" fmla="*/ 24408 h 112"/>
                <a:gd name="T6" fmla="*/ 52388 w 120"/>
                <a:gd name="T7" fmla="*/ 16272 h 112"/>
                <a:gd name="T8" fmla="*/ 52388 w 120"/>
                <a:gd name="T9" fmla="*/ 13947 h 112"/>
                <a:gd name="T10" fmla="*/ 110728 w 120"/>
                <a:gd name="T11" fmla="*/ 0 h 112"/>
                <a:gd name="T12" fmla="*/ 110728 w 120"/>
                <a:gd name="T13" fmla="*/ 10460 h 112"/>
                <a:gd name="T14" fmla="*/ 125016 w 120"/>
                <a:gd name="T15" fmla="*/ 16272 h 112"/>
                <a:gd name="T16" fmla="*/ 140494 w 120"/>
                <a:gd name="T17" fmla="*/ 24408 h 112"/>
                <a:gd name="T18" fmla="*/ 140494 w 120"/>
                <a:gd name="T19" fmla="*/ 44167 h 112"/>
                <a:gd name="T20" fmla="*/ 142875 w 120"/>
                <a:gd name="T21" fmla="*/ 66250 h 112"/>
                <a:gd name="T22" fmla="*/ 136922 w 120"/>
                <a:gd name="T23" fmla="*/ 86008 h 112"/>
                <a:gd name="T24" fmla="*/ 128588 w 120"/>
                <a:gd name="T25" fmla="*/ 102280 h 112"/>
                <a:gd name="T26" fmla="*/ 110728 w 120"/>
                <a:gd name="T27" fmla="*/ 116228 h 112"/>
                <a:gd name="T28" fmla="*/ 102394 w 120"/>
                <a:gd name="T29" fmla="*/ 124364 h 112"/>
                <a:gd name="T30" fmla="*/ 98822 w 120"/>
                <a:gd name="T31" fmla="*/ 130175 h 112"/>
                <a:gd name="T32" fmla="*/ 58341 w 120"/>
                <a:gd name="T33" fmla="*/ 130175 h 112"/>
                <a:gd name="T34" fmla="*/ 58341 w 120"/>
                <a:gd name="T35" fmla="*/ 126688 h 112"/>
                <a:gd name="T36" fmla="*/ 50006 w 120"/>
                <a:gd name="T37" fmla="*/ 118552 h 112"/>
                <a:gd name="T38" fmla="*/ 44053 w 120"/>
                <a:gd name="T39" fmla="*/ 118552 h 112"/>
                <a:gd name="T40" fmla="*/ 38100 w 120"/>
                <a:gd name="T41" fmla="*/ 116228 h 112"/>
                <a:gd name="T42" fmla="*/ 38100 w 120"/>
                <a:gd name="T43" fmla="*/ 108092 h 112"/>
                <a:gd name="T44" fmla="*/ 34528 w 120"/>
                <a:gd name="T45" fmla="*/ 102280 h 112"/>
                <a:gd name="T46" fmla="*/ 29766 w 120"/>
                <a:gd name="T47" fmla="*/ 99956 h 112"/>
                <a:gd name="T48" fmla="*/ 26194 w 120"/>
                <a:gd name="T49" fmla="*/ 90658 h 112"/>
                <a:gd name="T50" fmla="*/ 17859 w 120"/>
                <a:gd name="T51" fmla="*/ 80197 h 112"/>
                <a:gd name="T52" fmla="*/ 5953 w 120"/>
                <a:gd name="T53" fmla="*/ 63925 h 112"/>
                <a:gd name="T54" fmla="*/ 0 w 120"/>
                <a:gd name="T55" fmla="*/ 36031 h 112"/>
                <a:gd name="T56" fmla="*/ 5953 w 120"/>
                <a:gd name="T57" fmla="*/ 54627 h 112"/>
                <a:gd name="T58" fmla="*/ 8334 w 120"/>
                <a:gd name="T59" fmla="*/ 68574 h 112"/>
                <a:gd name="T60" fmla="*/ 14288 w 120"/>
                <a:gd name="T61" fmla="*/ 74386 h 112"/>
                <a:gd name="T62" fmla="*/ 23813 w 120"/>
                <a:gd name="T63" fmla="*/ 88333 h 112"/>
                <a:gd name="T64" fmla="*/ 29766 w 120"/>
                <a:gd name="T65" fmla="*/ 96469 h 112"/>
                <a:gd name="T66" fmla="*/ 29766 w 120"/>
                <a:gd name="T67" fmla="*/ 99956 h 112"/>
                <a:gd name="T68" fmla="*/ 34528 w 120"/>
                <a:gd name="T69" fmla="*/ 102280 h 112"/>
                <a:gd name="T70" fmla="*/ 38100 w 120"/>
                <a:gd name="T71" fmla="*/ 113903 h 112"/>
                <a:gd name="T72" fmla="*/ 44053 w 120"/>
                <a:gd name="T73" fmla="*/ 116228 h 112"/>
                <a:gd name="T74" fmla="*/ 50006 w 120"/>
                <a:gd name="T75" fmla="*/ 118552 h 112"/>
                <a:gd name="T76" fmla="*/ 58341 w 120"/>
                <a:gd name="T77" fmla="*/ 130175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112"/>
                <a:gd name="T119" fmla="*/ 120 w 120"/>
                <a:gd name="T120" fmla="*/ 112 h 1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112">
                  <a:moveTo>
                    <a:pt x="0" y="31"/>
                  </a:moveTo>
                  <a:lnTo>
                    <a:pt x="27" y="28"/>
                  </a:lnTo>
                  <a:lnTo>
                    <a:pt x="39" y="21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93" y="0"/>
                  </a:lnTo>
                  <a:lnTo>
                    <a:pt x="93" y="9"/>
                  </a:lnTo>
                  <a:lnTo>
                    <a:pt x="105" y="14"/>
                  </a:lnTo>
                  <a:lnTo>
                    <a:pt x="118" y="21"/>
                  </a:lnTo>
                  <a:lnTo>
                    <a:pt x="118" y="38"/>
                  </a:lnTo>
                  <a:lnTo>
                    <a:pt x="120" y="57"/>
                  </a:lnTo>
                  <a:lnTo>
                    <a:pt x="115" y="74"/>
                  </a:lnTo>
                  <a:lnTo>
                    <a:pt x="108" y="88"/>
                  </a:lnTo>
                  <a:lnTo>
                    <a:pt x="93" y="100"/>
                  </a:lnTo>
                  <a:lnTo>
                    <a:pt x="86" y="107"/>
                  </a:lnTo>
                  <a:lnTo>
                    <a:pt x="83" y="112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2" y="102"/>
                  </a:lnTo>
                  <a:lnTo>
                    <a:pt x="37" y="102"/>
                  </a:lnTo>
                  <a:lnTo>
                    <a:pt x="32" y="100"/>
                  </a:lnTo>
                  <a:lnTo>
                    <a:pt x="32" y="93"/>
                  </a:lnTo>
                  <a:lnTo>
                    <a:pt x="29" y="88"/>
                  </a:lnTo>
                  <a:lnTo>
                    <a:pt x="25" y="86"/>
                  </a:lnTo>
                  <a:lnTo>
                    <a:pt x="22" y="78"/>
                  </a:lnTo>
                  <a:lnTo>
                    <a:pt x="15" y="69"/>
                  </a:lnTo>
                  <a:lnTo>
                    <a:pt x="5" y="55"/>
                  </a:lnTo>
                  <a:lnTo>
                    <a:pt x="0" y="31"/>
                  </a:lnTo>
                  <a:lnTo>
                    <a:pt x="5" y="47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0" y="76"/>
                  </a:lnTo>
                  <a:lnTo>
                    <a:pt x="25" y="83"/>
                  </a:lnTo>
                  <a:lnTo>
                    <a:pt x="25" y="86"/>
                  </a:lnTo>
                  <a:lnTo>
                    <a:pt x="29" y="88"/>
                  </a:lnTo>
                  <a:lnTo>
                    <a:pt x="32" y="98"/>
                  </a:lnTo>
                  <a:lnTo>
                    <a:pt x="37" y="100"/>
                  </a:lnTo>
                  <a:lnTo>
                    <a:pt x="42" y="102"/>
                  </a:lnTo>
                  <a:lnTo>
                    <a:pt x="49" y="11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5" name="Freeform 57"/>
            <p:cNvSpPr>
              <a:spLocks/>
            </p:cNvSpPr>
            <p:nvPr userDrawn="1"/>
          </p:nvSpPr>
          <p:spPr bwMode="auto">
            <a:xfrm>
              <a:off x="7618690" y="2236441"/>
              <a:ext cx="606939" cy="621901"/>
            </a:xfrm>
            <a:custGeom>
              <a:avLst/>
              <a:gdLst>
                <a:gd name="T0" fmla="*/ 0 w 167"/>
                <a:gd name="T1" fmla="*/ 203200 h 175"/>
                <a:gd name="T2" fmla="*/ 0 w 167"/>
                <a:gd name="T3" fmla="*/ 0 h 175"/>
                <a:gd name="T4" fmla="*/ 38024 w 167"/>
                <a:gd name="T5" fmla="*/ 3483 h 175"/>
                <a:gd name="T6" fmla="*/ 43965 w 167"/>
                <a:gd name="T7" fmla="*/ 5806 h 175"/>
                <a:gd name="T8" fmla="*/ 61789 w 167"/>
                <a:gd name="T9" fmla="*/ 13934 h 175"/>
                <a:gd name="T10" fmla="*/ 96248 w 167"/>
                <a:gd name="T11" fmla="*/ 5806 h 175"/>
                <a:gd name="T12" fmla="*/ 102190 w 167"/>
                <a:gd name="T13" fmla="*/ 3483 h 175"/>
                <a:gd name="T14" fmla="*/ 122390 w 167"/>
                <a:gd name="T15" fmla="*/ 5806 h 175"/>
                <a:gd name="T16" fmla="*/ 122390 w 167"/>
                <a:gd name="T17" fmla="*/ 13934 h 175"/>
                <a:gd name="T18" fmla="*/ 128331 w 167"/>
                <a:gd name="T19" fmla="*/ 33673 h 175"/>
                <a:gd name="T20" fmla="*/ 162790 w 167"/>
                <a:gd name="T21" fmla="*/ 97536 h 175"/>
                <a:gd name="T22" fmla="*/ 198438 w 167"/>
                <a:gd name="T23" fmla="*/ 171849 h 175"/>
                <a:gd name="T24" fmla="*/ 186555 w 167"/>
                <a:gd name="T25" fmla="*/ 183461 h 175"/>
                <a:gd name="T26" fmla="*/ 174673 w 167"/>
                <a:gd name="T27" fmla="*/ 193911 h 175"/>
                <a:gd name="T28" fmla="*/ 156849 w 167"/>
                <a:gd name="T29" fmla="*/ 203200 h 175"/>
                <a:gd name="T30" fmla="*/ 0 w 167"/>
                <a:gd name="T31" fmla="*/ 203200 h 1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7"/>
                <a:gd name="T49" fmla="*/ 0 h 175"/>
                <a:gd name="T50" fmla="*/ 167 w 167"/>
                <a:gd name="T51" fmla="*/ 175 h 1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7" h="175">
                  <a:moveTo>
                    <a:pt x="0" y="175"/>
                  </a:moveTo>
                  <a:lnTo>
                    <a:pt x="0" y="0"/>
                  </a:lnTo>
                  <a:lnTo>
                    <a:pt x="32" y="3"/>
                  </a:lnTo>
                  <a:lnTo>
                    <a:pt x="37" y="5"/>
                  </a:lnTo>
                  <a:lnTo>
                    <a:pt x="52" y="12"/>
                  </a:lnTo>
                  <a:lnTo>
                    <a:pt x="81" y="5"/>
                  </a:lnTo>
                  <a:lnTo>
                    <a:pt x="86" y="3"/>
                  </a:lnTo>
                  <a:lnTo>
                    <a:pt x="103" y="5"/>
                  </a:lnTo>
                  <a:lnTo>
                    <a:pt x="103" y="12"/>
                  </a:lnTo>
                  <a:lnTo>
                    <a:pt x="108" y="29"/>
                  </a:lnTo>
                  <a:lnTo>
                    <a:pt x="137" y="84"/>
                  </a:lnTo>
                  <a:lnTo>
                    <a:pt x="167" y="148"/>
                  </a:lnTo>
                  <a:lnTo>
                    <a:pt x="157" y="158"/>
                  </a:lnTo>
                  <a:lnTo>
                    <a:pt x="147" y="167"/>
                  </a:lnTo>
                  <a:lnTo>
                    <a:pt x="132" y="175"/>
                  </a:lnTo>
                  <a:lnTo>
                    <a:pt x="0" y="17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6" name="Freeform 58"/>
            <p:cNvSpPr>
              <a:spLocks/>
            </p:cNvSpPr>
            <p:nvPr userDrawn="1"/>
          </p:nvSpPr>
          <p:spPr bwMode="auto">
            <a:xfrm>
              <a:off x="8594647" y="4636589"/>
              <a:ext cx="378729" cy="753081"/>
            </a:xfrm>
            <a:custGeom>
              <a:avLst/>
              <a:gdLst>
                <a:gd name="T0" fmla="*/ 112032 w 105"/>
                <a:gd name="T1" fmla="*/ 0 h 212"/>
                <a:gd name="T2" fmla="*/ 103777 w 105"/>
                <a:gd name="T3" fmla="*/ 3482 h 212"/>
                <a:gd name="T4" fmla="*/ 95522 w 105"/>
                <a:gd name="T5" fmla="*/ 11607 h 212"/>
                <a:gd name="T6" fmla="*/ 86088 w 105"/>
                <a:gd name="T7" fmla="*/ 25535 h 212"/>
                <a:gd name="T8" fmla="*/ 77833 w 105"/>
                <a:gd name="T9" fmla="*/ 33659 h 212"/>
                <a:gd name="T10" fmla="*/ 57785 w 105"/>
                <a:gd name="T11" fmla="*/ 55712 h 212"/>
                <a:gd name="T12" fmla="*/ 51889 w 105"/>
                <a:gd name="T13" fmla="*/ 63837 h 212"/>
                <a:gd name="T14" fmla="*/ 43634 w 105"/>
                <a:gd name="T15" fmla="*/ 69640 h 212"/>
                <a:gd name="T16" fmla="*/ 37737 w 105"/>
                <a:gd name="T17" fmla="*/ 71962 h 212"/>
                <a:gd name="T18" fmla="*/ 23586 w 105"/>
                <a:gd name="T19" fmla="*/ 75444 h 212"/>
                <a:gd name="T20" fmla="*/ 14151 w 105"/>
                <a:gd name="T21" fmla="*/ 83568 h 212"/>
                <a:gd name="T22" fmla="*/ 8255 w 105"/>
                <a:gd name="T23" fmla="*/ 102139 h 212"/>
                <a:gd name="T24" fmla="*/ 8255 w 105"/>
                <a:gd name="T25" fmla="*/ 121870 h 212"/>
                <a:gd name="T26" fmla="*/ 17689 w 105"/>
                <a:gd name="T27" fmla="*/ 129995 h 212"/>
                <a:gd name="T28" fmla="*/ 20048 w 105"/>
                <a:gd name="T29" fmla="*/ 138120 h 212"/>
                <a:gd name="T30" fmla="*/ 20048 w 105"/>
                <a:gd name="T31" fmla="*/ 143923 h 212"/>
                <a:gd name="T32" fmla="*/ 8255 w 105"/>
                <a:gd name="T33" fmla="*/ 155530 h 212"/>
                <a:gd name="T34" fmla="*/ 2359 w 105"/>
                <a:gd name="T35" fmla="*/ 169458 h 212"/>
                <a:gd name="T36" fmla="*/ 0 w 105"/>
                <a:gd name="T37" fmla="*/ 185707 h 212"/>
                <a:gd name="T38" fmla="*/ 2359 w 105"/>
                <a:gd name="T39" fmla="*/ 207760 h 212"/>
                <a:gd name="T40" fmla="*/ 11793 w 105"/>
                <a:gd name="T41" fmla="*/ 233295 h 212"/>
                <a:gd name="T42" fmla="*/ 25944 w 105"/>
                <a:gd name="T43" fmla="*/ 233295 h 212"/>
                <a:gd name="T44" fmla="*/ 31841 w 105"/>
                <a:gd name="T45" fmla="*/ 233295 h 212"/>
                <a:gd name="T46" fmla="*/ 31841 w 105"/>
                <a:gd name="T47" fmla="*/ 233295 h 212"/>
                <a:gd name="T48" fmla="*/ 31841 w 105"/>
                <a:gd name="T49" fmla="*/ 235616 h 212"/>
                <a:gd name="T50" fmla="*/ 34199 w 105"/>
                <a:gd name="T51" fmla="*/ 241419 h 212"/>
                <a:gd name="T52" fmla="*/ 40096 w 105"/>
                <a:gd name="T53" fmla="*/ 246062 h 212"/>
                <a:gd name="T54" fmla="*/ 51889 w 105"/>
                <a:gd name="T55" fmla="*/ 246062 h 212"/>
                <a:gd name="T56" fmla="*/ 63681 w 105"/>
                <a:gd name="T57" fmla="*/ 237937 h 212"/>
                <a:gd name="T58" fmla="*/ 71936 w 105"/>
                <a:gd name="T59" fmla="*/ 221688 h 212"/>
                <a:gd name="T60" fmla="*/ 83729 w 105"/>
                <a:gd name="T61" fmla="*/ 183386 h 212"/>
                <a:gd name="T62" fmla="*/ 83729 w 105"/>
                <a:gd name="T63" fmla="*/ 169458 h 212"/>
                <a:gd name="T64" fmla="*/ 83729 w 105"/>
                <a:gd name="T65" fmla="*/ 161333 h 212"/>
                <a:gd name="T66" fmla="*/ 91984 w 105"/>
                <a:gd name="T67" fmla="*/ 143923 h 212"/>
                <a:gd name="T68" fmla="*/ 103777 w 105"/>
                <a:gd name="T69" fmla="*/ 111424 h 212"/>
                <a:gd name="T70" fmla="*/ 109674 w 105"/>
                <a:gd name="T71" fmla="*/ 71962 h 212"/>
                <a:gd name="T72" fmla="*/ 115570 w 105"/>
                <a:gd name="T73" fmla="*/ 58033 h 212"/>
                <a:gd name="T74" fmla="*/ 117929 w 105"/>
                <a:gd name="T75" fmla="*/ 35981 h 212"/>
                <a:gd name="T76" fmla="*/ 123825 w 105"/>
                <a:gd name="T77" fmla="*/ 13928 h 212"/>
                <a:gd name="T78" fmla="*/ 121466 w 105"/>
                <a:gd name="T79" fmla="*/ 5803 h 212"/>
                <a:gd name="T80" fmla="*/ 112032 w 105"/>
                <a:gd name="T81" fmla="*/ 0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5"/>
                <a:gd name="T124" fmla="*/ 0 h 212"/>
                <a:gd name="T125" fmla="*/ 105 w 105"/>
                <a:gd name="T126" fmla="*/ 212 h 2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5" h="212">
                  <a:moveTo>
                    <a:pt x="95" y="0"/>
                  </a:moveTo>
                  <a:lnTo>
                    <a:pt x="88" y="3"/>
                  </a:lnTo>
                  <a:lnTo>
                    <a:pt x="81" y="10"/>
                  </a:lnTo>
                  <a:lnTo>
                    <a:pt x="73" y="22"/>
                  </a:lnTo>
                  <a:lnTo>
                    <a:pt x="66" y="29"/>
                  </a:lnTo>
                  <a:lnTo>
                    <a:pt x="49" y="48"/>
                  </a:lnTo>
                  <a:lnTo>
                    <a:pt x="44" y="55"/>
                  </a:lnTo>
                  <a:lnTo>
                    <a:pt x="37" y="60"/>
                  </a:lnTo>
                  <a:lnTo>
                    <a:pt x="32" y="62"/>
                  </a:lnTo>
                  <a:lnTo>
                    <a:pt x="20" y="65"/>
                  </a:lnTo>
                  <a:lnTo>
                    <a:pt x="12" y="72"/>
                  </a:lnTo>
                  <a:lnTo>
                    <a:pt x="7" y="88"/>
                  </a:lnTo>
                  <a:lnTo>
                    <a:pt x="7" y="105"/>
                  </a:lnTo>
                  <a:lnTo>
                    <a:pt x="15" y="112"/>
                  </a:lnTo>
                  <a:lnTo>
                    <a:pt x="17" y="119"/>
                  </a:lnTo>
                  <a:lnTo>
                    <a:pt x="17" y="124"/>
                  </a:lnTo>
                  <a:lnTo>
                    <a:pt x="7" y="134"/>
                  </a:lnTo>
                  <a:lnTo>
                    <a:pt x="2" y="146"/>
                  </a:lnTo>
                  <a:lnTo>
                    <a:pt x="0" y="160"/>
                  </a:lnTo>
                  <a:lnTo>
                    <a:pt x="2" y="179"/>
                  </a:lnTo>
                  <a:lnTo>
                    <a:pt x="10" y="201"/>
                  </a:lnTo>
                  <a:lnTo>
                    <a:pt x="22" y="201"/>
                  </a:lnTo>
                  <a:lnTo>
                    <a:pt x="27" y="201"/>
                  </a:lnTo>
                  <a:lnTo>
                    <a:pt x="27" y="203"/>
                  </a:lnTo>
                  <a:lnTo>
                    <a:pt x="29" y="208"/>
                  </a:lnTo>
                  <a:lnTo>
                    <a:pt x="34" y="212"/>
                  </a:lnTo>
                  <a:lnTo>
                    <a:pt x="44" y="212"/>
                  </a:lnTo>
                  <a:lnTo>
                    <a:pt x="54" y="205"/>
                  </a:lnTo>
                  <a:lnTo>
                    <a:pt x="61" y="191"/>
                  </a:lnTo>
                  <a:lnTo>
                    <a:pt x="71" y="158"/>
                  </a:lnTo>
                  <a:lnTo>
                    <a:pt x="71" y="146"/>
                  </a:lnTo>
                  <a:lnTo>
                    <a:pt x="71" y="139"/>
                  </a:lnTo>
                  <a:lnTo>
                    <a:pt x="78" y="124"/>
                  </a:lnTo>
                  <a:lnTo>
                    <a:pt x="88" y="96"/>
                  </a:lnTo>
                  <a:lnTo>
                    <a:pt x="93" y="62"/>
                  </a:lnTo>
                  <a:lnTo>
                    <a:pt x="98" y="50"/>
                  </a:lnTo>
                  <a:lnTo>
                    <a:pt x="100" y="31"/>
                  </a:lnTo>
                  <a:lnTo>
                    <a:pt x="105" y="12"/>
                  </a:lnTo>
                  <a:lnTo>
                    <a:pt x="103" y="5"/>
                  </a:lnTo>
                  <a:lnTo>
                    <a:pt x="9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6987474" y="3284984"/>
              <a:ext cx="824886" cy="648071"/>
            </a:xfrm>
            <a:custGeom>
              <a:avLst/>
              <a:gdLst>
                <a:gd name="T0" fmla="*/ 151209 w 176"/>
                <a:gd name="T1" fmla="*/ 0 h 98"/>
                <a:gd name="T2" fmla="*/ 136922 w 176"/>
                <a:gd name="T3" fmla="*/ 3499 h 98"/>
                <a:gd name="T4" fmla="*/ 125016 w 176"/>
                <a:gd name="T5" fmla="*/ 8164 h 98"/>
                <a:gd name="T6" fmla="*/ 119062 w 176"/>
                <a:gd name="T7" fmla="*/ 17495 h 98"/>
                <a:gd name="T8" fmla="*/ 113109 w 176"/>
                <a:gd name="T9" fmla="*/ 31491 h 98"/>
                <a:gd name="T10" fmla="*/ 104775 w 176"/>
                <a:gd name="T11" fmla="*/ 39655 h 98"/>
                <a:gd name="T12" fmla="*/ 98822 w 176"/>
                <a:gd name="T13" fmla="*/ 39655 h 98"/>
                <a:gd name="T14" fmla="*/ 86916 w 176"/>
                <a:gd name="T15" fmla="*/ 33823 h 98"/>
                <a:gd name="T16" fmla="*/ 84534 w 176"/>
                <a:gd name="T17" fmla="*/ 33823 h 98"/>
                <a:gd name="T18" fmla="*/ 78581 w 176"/>
                <a:gd name="T19" fmla="*/ 36156 h 98"/>
                <a:gd name="T20" fmla="*/ 36909 w 176"/>
                <a:gd name="T21" fmla="*/ 47819 h 98"/>
                <a:gd name="T22" fmla="*/ 14287 w 176"/>
                <a:gd name="T23" fmla="*/ 50152 h 98"/>
                <a:gd name="T24" fmla="*/ 10716 w 176"/>
                <a:gd name="T25" fmla="*/ 55984 h 98"/>
                <a:gd name="T26" fmla="*/ 5953 w 176"/>
                <a:gd name="T27" fmla="*/ 67647 h 98"/>
                <a:gd name="T28" fmla="*/ 2381 w 176"/>
                <a:gd name="T29" fmla="*/ 67647 h 98"/>
                <a:gd name="T30" fmla="*/ 0 w 176"/>
                <a:gd name="T31" fmla="*/ 69980 h 98"/>
                <a:gd name="T32" fmla="*/ 0 w 176"/>
                <a:gd name="T33" fmla="*/ 69980 h 98"/>
                <a:gd name="T34" fmla="*/ 2381 w 176"/>
                <a:gd name="T35" fmla="*/ 72312 h 98"/>
                <a:gd name="T36" fmla="*/ 5953 w 176"/>
                <a:gd name="T37" fmla="*/ 78144 h 98"/>
                <a:gd name="T38" fmla="*/ 8334 w 176"/>
                <a:gd name="T39" fmla="*/ 89807 h 98"/>
                <a:gd name="T40" fmla="*/ 16669 w 176"/>
                <a:gd name="T41" fmla="*/ 103803 h 98"/>
                <a:gd name="T42" fmla="*/ 34528 w 176"/>
                <a:gd name="T43" fmla="*/ 114300 h 98"/>
                <a:gd name="T44" fmla="*/ 52388 w 176"/>
                <a:gd name="T45" fmla="*/ 100304 h 98"/>
                <a:gd name="T46" fmla="*/ 58341 w 176"/>
                <a:gd name="T47" fmla="*/ 92140 h 98"/>
                <a:gd name="T48" fmla="*/ 66675 w 176"/>
                <a:gd name="T49" fmla="*/ 83976 h 98"/>
                <a:gd name="T50" fmla="*/ 72628 w 176"/>
                <a:gd name="T51" fmla="*/ 80477 h 98"/>
                <a:gd name="T52" fmla="*/ 80963 w 176"/>
                <a:gd name="T53" fmla="*/ 80477 h 98"/>
                <a:gd name="T54" fmla="*/ 89297 w 176"/>
                <a:gd name="T55" fmla="*/ 97971 h 98"/>
                <a:gd name="T56" fmla="*/ 104775 w 176"/>
                <a:gd name="T57" fmla="*/ 94472 h 98"/>
                <a:gd name="T58" fmla="*/ 127397 w 176"/>
                <a:gd name="T59" fmla="*/ 94472 h 98"/>
                <a:gd name="T60" fmla="*/ 165497 w 176"/>
                <a:gd name="T61" fmla="*/ 83976 h 98"/>
                <a:gd name="T62" fmla="*/ 209550 w 176"/>
                <a:gd name="T63" fmla="*/ 75811 h 98"/>
                <a:gd name="T64" fmla="*/ 197644 w 176"/>
                <a:gd name="T65" fmla="*/ 58316 h 98"/>
                <a:gd name="T66" fmla="*/ 173831 w 176"/>
                <a:gd name="T67" fmla="*/ 31491 h 98"/>
                <a:gd name="T68" fmla="*/ 163116 w 176"/>
                <a:gd name="T69" fmla="*/ 19828 h 98"/>
                <a:gd name="T70" fmla="*/ 151209 w 176"/>
                <a:gd name="T71" fmla="*/ 0 h 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6"/>
                <a:gd name="T109" fmla="*/ 0 h 98"/>
                <a:gd name="T110" fmla="*/ 176 w 176"/>
                <a:gd name="T111" fmla="*/ 98 h 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6" h="98">
                  <a:moveTo>
                    <a:pt x="127" y="0"/>
                  </a:moveTo>
                  <a:lnTo>
                    <a:pt x="115" y="3"/>
                  </a:lnTo>
                  <a:lnTo>
                    <a:pt x="105" y="7"/>
                  </a:lnTo>
                  <a:lnTo>
                    <a:pt x="100" y="15"/>
                  </a:lnTo>
                  <a:lnTo>
                    <a:pt x="95" y="27"/>
                  </a:lnTo>
                  <a:lnTo>
                    <a:pt x="88" y="34"/>
                  </a:lnTo>
                  <a:lnTo>
                    <a:pt x="83" y="34"/>
                  </a:lnTo>
                  <a:lnTo>
                    <a:pt x="73" y="29"/>
                  </a:lnTo>
                  <a:lnTo>
                    <a:pt x="71" y="29"/>
                  </a:lnTo>
                  <a:lnTo>
                    <a:pt x="66" y="31"/>
                  </a:lnTo>
                  <a:lnTo>
                    <a:pt x="31" y="41"/>
                  </a:lnTo>
                  <a:lnTo>
                    <a:pt x="12" y="43"/>
                  </a:lnTo>
                  <a:lnTo>
                    <a:pt x="9" y="48"/>
                  </a:lnTo>
                  <a:lnTo>
                    <a:pt x="5" y="58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5" y="67"/>
                  </a:lnTo>
                  <a:lnTo>
                    <a:pt x="7" y="77"/>
                  </a:lnTo>
                  <a:lnTo>
                    <a:pt x="14" y="89"/>
                  </a:lnTo>
                  <a:lnTo>
                    <a:pt x="29" y="98"/>
                  </a:lnTo>
                  <a:lnTo>
                    <a:pt x="44" y="86"/>
                  </a:lnTo>
                  <a:lnTo>
                    <a:pt x="49" y="79"/>
                  </a:lnTo>
                  <a:lnTo>
                    <a:pt x="56" y="72"/>
                  </a:lnTo>
                  <a:lnTo>
                    <a:pt x="61" y="69"/>
                  </a:lnTo>
                  <a:lnTo>
                    <a:pt x="68" y="69"/>
                  </a:lnTo>
                  <a:lnTo>
                    <a:pt x="75" y="84"/>
                  </a:lnTo>
                  <a:lnTo>
                    <a:pt x="88" y="81"/>
                  </a:lnTo>
                  <a:lnTo>
                    <a:pt x="107" y="81"/>
                  </a:lnTo>
                  <a:lnTo>
                    <a:pt x="139" y="72"/>
                  </a:lnTo>
                  <a:lnTo>
                    <a:pt x="176" y="65"/>
                  </a:lnTo>
                  <a:lnTo>
                    <a:pt x="166" y="50"/>
                  </a:lnTo>
                  <a:lnTo>
                    <a:pt x="146" y="27"/>
                  </a:lnTo>
                  <a:lnTo>
                    <a:pt x="137" y="17"/>
                  </a:lnTo>
                  <a:lnTo>
                    <a:pt x="1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7884368" y="6448251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DF2096A1-8524-4289-8536-0A9823101B1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6" name="ZoneTexte 65"/>
          <p:cNvSpPr txBox="1"/>
          <p:nvPr userDrawn="1"/>
        </p:nvSpPr>
        <p:spPr>
          <a:xfrm>
            <a:off x="107504" y="116632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2"/>
                </a:solidFill>
                <a:latin typeface="+mj-lt"/>
              </a:rPr>
              <a:t>AGENDA</a:t>
            </a:r>
            <a:endParaRPr lang="fr-FR" sz="2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280971" y="570166"/>
            <a:ext cx="1262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Moov Togo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68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79512" y="1628800"/>
            <a:ext cx="4896544" cy="4824536"/>
          </a:xfrm>
          <a:prstGeom prst="rect">
            <a:avLst/>
          </a:prstGeom>
        </p:spPr>
        <p:txBody>
          <a:bodyPr/>
          <a:lstStyle>
            <a:lvl1pPr marL="268288" indent="-268288">
              <a:lnSpc>
                <a:spcPct val="100000"/>
              </a:lnSpc>
              <a:buClr>
                <a:srgbClr val="5E8811"/>
              </a:buClr>
              <a:buFont typeface="Wingdings" pitchFamily="2" charset="2"/>
              <a:buChar char="Ø"/>
              <a:defRPr>
                <a:latin typeface="+mj-lt"/>
              </a:defRPr>
            </a:lvl1pPr>
            <a:lvl2pPr marL="447675" indent="-179388">
              <a:lnSpc>
                <a:spcPct val="150000"/>
              </a:lnSpc>
              <a:buClr>
                <a:srgbClr val="5E8811"/>
              </a:buClr>
              <a:buFont typeface="Wingdings" pitchFamily="2" charset="2"/>
              <a:buChar char="§"/>
              <a:defRPr sz="1600">
                <a:latin typeface="+mj-lt"/>
              </a:defRPr>
            </a:lvl2pPr>
            <a:lvl3pPr>
              <a:lnSpc>
                <a:spcPct val="150000"/>
              </a:lnSpc>
              <a:buClr>
                <a:srgbClr val="5E8811"/>
              </a:buClr>
              <a:buFont typeface="Verdana" pitchFamily="34" charset="0"/>
              <a:buChar char="-"/>
              <a:defRPr sz="1400">
                <a:latin typeface="+mj-lt"/>
              </a:defRPr>
            </a:lvl3pPr>
            <a:lvl4pPr>
              <a:lnSpc>
                <a:spcPct val="150000"/>
              </a:lnSpc>
              <a:buClr>
                <a:srgbClr val="5E8811"/>
              </a:buClr>
              <a:buFont typeface="Arial" pitchFamily="34" charset="0"/>
              <a:buChar char="•"/>
              <a:defRPr sz="1200"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grpSp>
        <p:nvGrpSpPr>
          <p:cNvPr id="123" name="Groupe 122"/>
          <p:cNvGrpSpPr/>
          <p:nvPr userDrawn="1"/>
        </p:nvGrpSpPr>
        <p:grpSpPr>
          <a:xfrm>
            <a:off x="5220072" y="1844824"/>
            <a:ext cx="3816424" cy="4176464"/>
            <a:chOff x="5220072" y="1844824"/>
            <a:chExt cx="3816424" cy="4176464"/>
          </a:xfrm>
        </p:grpSpPr>
        <p:sp>
          <p:nvSpPr>
            <p:cNvPr id="65" name="Rectangle à coins arrondis 64"/>
            <p:cNvSpPr/>
            <p:nvPr userDrawn="1"/>
          </p:nvSpPr>
          <p:spPr bwMode="auto">
            <a:xfrm rot="19684628">
              <a:off x="5406295" y="2486518"/>
              <a:ext cx="1189013" cy="83952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>
              <a:off x="6827244" y="4243041"/>
              <a:ext cx="111675" cy="97172"/>
            </a:xfrm>
            <a:custGeom>
              <a:avLst/>
              <a:gdLst>
                <a:gd name="T0" fmla="*/ 2356 w 31"/>
                <a:gd name="T1" fmla="*/ 14111 h 27"/>
                <a:gd name="T2" fmla="*/ 4711 w 31"/>
                <a:gd name="T3" fmla="*/ 31750 h 27"/>
                <a:gd name="T4" fmla="*/ 36512 w 31"/>
                <a:gd name="T5" fmla="*/ 3528 h 27"/>
                <a:gd name="T6" fmla="*/ 34156 w 31"/>
                <a:gd name="T7" fmla="*/ 0 h 27"/>
                <a:gd name="T8" fmla="*/ 28267 w 31"/>
                <a:gd name="T9" fmla="*/ 0 h 27"/>
                <a:gd name="T10" fmla="*/ 20023 w 31"/>
                <a:gd name="T11" fmla="*/ 3528 h 27"/>
                <a:gd name="T12" fmla="*/ 0 w 31"/>
                <a:gd name="T13" fmla="*/ 11759 h 27"/>
                <a:gd name="T14" fmla="*/ 2356 w 31"/>
                <a:gd name="T15" fmla="*/ 14111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27"/>
                <a:gd name="T26" fmla="*/ 31 w 31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27">
                  <a:moveTo>
                    <a:pt x="2" y="12"/>
                  </a:moveTo>
                  <a:lnTo>
                    <a:pt x="4" y="27"/>
                  </a:lnTo>
                  <a:lnTo>
                    <a:pt x="31" y="3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0" y="10"/>
                  </a:lnTo>
                  <a:lnTo>
                    <a:pt x="2" y="1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5696452" y="1858401"/>
              <a:ext cx="1131330" cy="1010588"/>
            </a:xfrm>
            <a:custGeom>
              <a:avLst/>
              <a:gdLst>
                <a:gd name="T0" fmla="*/ 5966 w 310"/>
                <a:gd name="T1" fmla="*/ 194167 h 284"/>
                <a:gd name="T2" fmla="*/ 0 w 310"/>
                <a:gd name="T3" fmla="*/ 172076 h 284"/>
                <a:gd name="T4" fmla="*/ 16705 w 310"/>
                <a:gd name="T5" fmla="*/ 163937 h 284"/>
                <a:gd name="T6" fmla="*/ 28636 w 310"/>
                <a:gd name="T7" fmla="*/ 155799 h 284"/>
                <a:gd name="T8" fmla="*/ 48921 w 310"/>
                <a:gd name="T9" fmla="*/ 146497 h 284"/>
                <a:gd name="T10" fmla="*/ 122898 w 310"/>
                <a:gd name="T11" fmla="*/ 122081 h 284"/>
                <a:gd name="T12" fmla="*/ 125284 w 310"/>
                <a:gd name="T13" fmla="*/ 105804 h 284"/>
                <a:gd name="T14" fmla="*/ 125284 w 310"/>
                <a:gd name="T15" fmla="*/ 102315 h 284"/>
                <a:gd name="T16" fmla="*/ 131250 w 310"/>
                <a:gd name="T17" fmla="*/ 99990 h 284"/>
                <a:gd name="T18" fmla="*/ 139602 w 310"/>
                <a:gd name="T19" fmla="*/ 94177 h 284"/>
                <a:gd name="T20" fmla="*/ 153921 w 310"/>
                <a:gd name="T21" fmla="*/ 96502 h 284"/>
                <a:gd name="T22" fmla="*/ 145568 w 310"/>
                <a:gd name="T23" fmla="*/ 86038 h 284"/>
                <a:gd name="T24" fmla="*/ 139602 w 310"/>
                <a:gd name="T25" fmla="*/ 72086 h 284"/>
                <a:gd name="T26" fmla="*/ 139602 w 310"/>
                <a:gd name="T27" fmla="*/ 52320 h 284"/>
                <a:gd name="T28" fmla="*/ 137216 w 310"/>
                <a:gd name="T29" fmla="*/ 44182 h 284"/>
                <a:gd name="T30" fmla="*/ 131250 w 310"/>
                <a:gd name="T31" fmla="*/ 41856 h 284"/>
                <a:gd name="T32" fmla="*/ 122898 w 310"/>
                <a:gd name="T33" fmla="*/ 38368 h 284"/>
                <a:gd name="T34" fmla="*/ 125284 w 310"/>
                <a:gd name="T35" fmla="*/ 36043 h 284"/>
                <a:gd name="T36" fmla="*/ 133637 w 310"/>
                <a:gd name="T37" fmla="*/ 30230 h 284"/>
                <a:gd name="T38" fmla="*/ 165853 w 310"/>
                <a:gd name="T39" fmla="*/ 19765 h 284"/>
                <a:gd name="T40" fmla="*/ 204034 w 310"/>
                <a:gd name="T41" fmla="*/ 8139 h 284"/>
                <a:gd name="T42" fmla="*/ 224319 w 310"/>
                <a:gd name="T43" fmla="*/ 5813 h 284"/>
                <a:gd name="T44" fmla="*/ 242216 w 310"/>
                <a:gd name="T45" fmla="*/ 2325 h 284"/>
                <a:gd name="T46" fmla="*/ 250569 w 310"/>
                <a:gd name="T47" fmla="*/ 2325 h 284"/>
                <a:gd name="T48" fmla="*/ 282785 w 310"/>
                <a:gd name="T49" fmla="*/ 0 h 284"/>
                <a:gd name="T50" fmla="*/ 294716 w 310"/>
                <a:gd name="T51" fmla="*/ 0 h 284"/>
                <a:gd name="T52" fmla="*/ 306648 w 310"/>
                <a:gd name="T53" fmla="*/ 2325 h 284"/>
                <a:gd name="T54" fmla="*/ 312614 w 310"/>
                <a:gd name="T55" fmla="*/ 8139 h 284"/>
                <a:gd name="T56" fmla="*/ 309035 w 310"/>
                <a:gd name="T57" fmla="*/ 13952 h 284"/>
                <a:gd name="T58" fmla="*/ 306648 w 310"/>
                <a:gd name="T59" fmla="*/ 22091 h 284"/>
                <a:gd name="T60" fmla="*/ 306648 w 310"/>
                <a:gd name="T61" fmla="*/ 30230 h 284"/>
                <a:gd name="T62" fmla="*/ 306648 w 310"/>
                <a:gd name="T63" fmla="*/ 38368 h 284"/>
                <a:gd name="T64" fmla="*/ 300682 w 310"/>
                <a:gd name="T65" fmla="*/ 44182 h 284"/>
                <a:gd name="T66" fmla="*/ 297103 w 310"/>
                <a:gd name="T67" fmla="*/ 49995 h 284"/>
                <a:gd name="T68" fmla="*/ 300682 w 310"/>
                <a:gd name="T69" fmla="*/ 58134 h 284"/>
                <a:gd name="T70" fmla="*/ 303069 w 310"/>
                <a:gd name="T71" fmla="*/ 66273 h 284"/>
                <a:gd name="T72" fmla="*/ 303069 w 310"/>
                <a:gd name="T73" fmla="*/ 72086 h 284"/>
                <a:gd name="T74" fmla="*/ 309035 w 310"/>
                <a:gd name="T75" fmla="*/ 80225 h 284"/>
                <a:gd name="T76" fmla="*/ 312614 w 310"/>
                <a:gd name="T77" fmla="*/ 80225 h 284"/>
                <a:gd name="T78" fmla="*/ 315001 w 310"/>
                <a:gd name="T79" fmla="*/ 86038 h 284"/>
                <a:gd name="T80" fmla="*/ 320966 w 310"/>
                <a:gd name="T81" fmla="*/ 119756 h 284"/>
                <a:gd name="T82" fmla="*/ 326932 w 310"/>
                <a:gd name="T83" fmla="*/ 138358 h 284"/>
                <a:gd name="T84" fmla="*/ 335285 w 310"/>
                <a:gd name="T85" fmla="*/ 146497 h 284"/>
                <a:gd name="T86" fmla="*/ 332898 w 310"/>
                <a:gd name="T87" fmla="*/ 149985 h 284"/>
                <a:gd name="T88" fmla="*/ 332898 w 310"/>
                <a:gd name="T89" fmla="*/ 155799 h 284"/>
                <a:gd name="T90" fmla="*/ 338864 w 310"/>
                <a:gd name="T91" fmla="*/ 186028 h 284"/>
                <a:gd name="T92" fmla="*/ 347217 w 310"/>
                <a:gd name="T93" fmla="*/ 194167 h 284"/>
                <a:gd name="T94" fmla="*/ 349603 w 310"/>
                <a:gd name="T95" fmla="*/ 213932 h 284"/>
                <a:gd name="T96" fmla="*/ 343637 w 310"/>
                <a:gd name="T97" fmla="*/ 224396 h 284"/>
                <a:gd name="T98" fmla="*/ 349603 w 310"/>
                <a:gd name="T99" fmla="*/ 232535 h 284"/>
                <a:gd name="T100" fmla="*/ 353182 w 310"/>
                <a:gd name="T101" fmla="*/ 241837 h 284"/>
                <a:gd name="T102" fmla="*/ 355569 w 310"/>
                <a:gd name="T103" fmla="*/ 249975 h 284"/>
                <a:gd name="T104" fmla="*/ 369887 w 310"/>
                <a:gd name="T105" fmla="*/ 268578 h 284"/>
                <a:gd name="T106" fmla="*/ 274432 w 310"/>
                <a:gd name="T107" fmla="*/ 318573 h 284"/>
                <a:gd name="T108" fmla="*/ 215966 w 310"/>
                <a:gd name="T109" fmla="*/ 330200 h 284"/>
                <a:gd name="T110" fmla="*/ 212387 w 310"/>
                <a:gd name="T111" fmla="*/ 310435 h 284"/>
                <a:gd name="T112" fmla="*/ 171818 w 310"/>
                <a:gd name="T113" fmla="*/ 310435 h 284"/>
                <a:gd name="T114" fmla="*/ 5966 w 310"/>
                <a:gd name="T115" fmla="*/ 194167 h 2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284"/>
                <a:gd name="T176" fmla="*/ 310 w 310"/>
                <a:gd name="T177" fmla="*/ 284 h 2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284">
                  <a:moveTo>
                    <a:pt x="5" y="167"/>
                  </a:moveTo>
                  <a:lnTo>
                    <a:pt x="0" y="148"/>
                  </a:lnTo>
                  <a:lnTo>
                    <a:pt x="14" y="141"/>
                  </a:lnTo>
                  <a:lnTo>
                    <a:pt x="24" y="134"/>
                  </a:lnTo>
                  <a:lnTo>
                    <a:pt x="41" y="126"/>
                  </a:lnTo>
                  <a:lnTo>
                    <a:pt x="103" y="105"/>
                  </a:lnTo>
                  <a:lnTo>
                    <a:pt x="105" y="91"/>
                  </a:lnTo>
                  <a:lnTo>
                    <a:pt x="105" y="88"/>
                  </a:lnTo>
                  <a:lnTo>
                    <a:pt x="110" y="86"/>
                  </a:lnTo>
                  <a:lnTo>
                    <a:pt x="117" y="81"/>
                  </a:lnTo>
                  <a:lnTo>
                    <a:pt x="129" y="83"/>
                  </a:lnTo>
                  <a:lnTo>
                    <a:pt x="122" y="74"/>
                  </a:lnTo>
                  <a:lnTo>
                    <a:pt x="117" y="62"/>
                  </a:lnTo>
                  <a:lnTo>
                    <a:pt x="117" y="45"/>
                  </a:lnTo>
                  <a:lnTo>
                    <a:pt x="115" y="38"/>
                  </a:lnTo>
                  <a:lnTo>
                    <a:pt x="110" y="36"/>
                  </a:lnTo>
                  <a:lnTo>
                    <a:pt x="103" y="33"/>
                  </a:lnTo>
                  <a:lnTo>
                    <a:pt x="105" y="31"/>
                  </a:lnTo>
                  <a:lnTo>
                    <a:pt x="112" y="26"/>
                  </a:lnTo>
                  <a:lnTo>
                    <a:pt x="139" y="17"/>
                  </a:lnTo>
                  <a:lnTo>
                    <a:pt x="171" y="7"/>
                  </a:lnTo>
                  <a:lnTo>
                    <a:pt x="188" y="5"/>
                  </a:lnTo>
                  <a:lnTo>
                    <a:pt x="203" y="2"/>
                  </a:lnTo>
                  <a:lnTo>
                    <a:pt x="210" y="2"/>
                  </a:lnTo>
                  <a:lnTo>
                    <a:pt x="237" y="0"/>
                  </a:lnTo>
                  <a:lnTo>
                    <a:pt x="247" y="0"/>
                  </a:lnTo>
                  <a:lnTo>
                    <a:pt x="257" y="2"/>
                  </a:lnTo>
                  <a:lnTo>
                    <a:pt x="262" y="7"/>
                  </a:lnTo>
                  <a:lnTo>
                    <a:pt x="259" y="12"/>
                  </a:lnTo>
                  <a:lnTo>
                    <a:pt x="257" y="19"/>
                  </a:lnTo>
                  <a:lnTo>
                    <a:pt x="257" y="26"/>
                  </a:lnTo>
                  <a:lnTo>
                    <a:pt x="257" y="33"/>
                  </a:lnTo>
                  <a:lnTo>
                    <a:pt x="252" y="38"/>
                  </a:lnTo>
                  <a:lnTo>
                    <a:pt x="249" y="43"/>
                  </a:lnTo>
                  <a:lnTo>
                    <a:pt x="252" y="50"/>
                  </a:lnTo>
                  <a:lnTo>
                    <a:pt x="254" y="57"/>
                  </a:lnTo>
                  <a:lnTo>
                    <a:pt x="254" y="62"/>
                  </a:lnTo>
                  <a:lnTo>
                    <a:pt x="259" y="69"/>
                  </a:lnTo>
                  <a:lnTo>
                    <a:pt x="262" y="69"/>
                  </a:lnTo>
                  <a:lnTo>
                    <a:pt x="264" y="74"/>
                  </a:lnTo>
                  <a:lnTo>
                    <a:pt x="269" y="103"/>
                  </a:lnTo>
                  <a:lnTo>
                    <a:pt x="274" y="119"/>
                  </a:lnTo>
                  <a:lnTo>
                    <a:pt x="281" y="126"/>
                  </a:lnTo>
                  <a:lnTo>
                    <a:pt x="279" y="129"/>
                  </a:lnTo>
                  <a:lnTo>
                    <a:pt x="279" y="134"/>
                  </a:lnTo>
                  <a:lnTo>
                    <a:pt x="284" y="160"/>
                  </a:lnTo>
                  <a:lnTo>
                    <a:pt x="291" y="167"/>
                  </a:lnTo>
                  <a:lnTo>
                    <a:pt x="293" y="184"/>
                  </a:lnTo>
                  <a:lnTo>
                    <a:pt x="288" y="193"/>
                  </a:lnTo>
                  <a:lnTo>
                    <a:pt x="293" y="200"/>
                  </a:lnTo>
                  <a:lnTo>
                    <a:pt x="296" y="208"/>
                  </a:lnTo>
                  <a:lnTo>
                    <a:pt x="298" y="215"/>
                  </a:lnTo>
                  <a:lnTo>
                    <a:pt x="310" y="231"/>
                  </a:lnTo>
                  <a:lnTo>
                    <a:pt x="230" y="274"/>
                  </a:lnTo>
                  <a:lnTo>
                    <a:pt x="181" y="284"/>
                  </a:lnTo>
                  <a:lnTo>
                    <a:pt x="178" y="267"/>
                  </a:lnTo>
                  <a:lnTo>
                    <a:pt x="144" y="267"/>
                  </a:lnTo>
                  <a:lnTo>
                    <a:pt x="5" y="16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1" name="Freeform 7"/>
            <p:cNvSpPr>
              <a:spLocks/>
            </p:cNvSpPr>
            <p:nvPr/>
          </p:nvSpPr>
          <p:spPr bwMode="auto">
            <a:xfrm>
              <a:off x="5239494" y="2425925"/>
              <a:ext cx="490407" cy="398405"/>
            </a:xfrm>
            <a:custGeom>
              <a:avLst/>
              <a:gdLst>
                <a:gd name="T0" fmla="*/ 0 w 135"/>
                <a:gd name="T1" fmla="*/ 127850 h 112"/>
                <a:gd name="T2" fmla="*/ 0 w 135"/>
                <a:gd name="T3" fmla="*/ 118552 h 112"/>
                <a:gd name="T4" fmla="*/ 3563 w 135"/>
                <a:gd name="T5" fmla="*/ 113903 h 112"/>
                <a:gd name="T6" fmla="*/ 11877 w 135"/>
                <a:gd name="T7" fmla="*/ 99956 h 112"/>
                <a:gd name="T8" fmla="*/ 23754 w 135"/>
                <a:gd name="T9" fmla="*/ 91820 h 112"/>
                <a:gd name="T10" fmla="*/ 40381 w 135"/>
                <a:gd name="T11" fmla="*/ 86008 h 112"/>
                <a:gd name="T12" fmla="*/ 46320 w 135"/>
                <a:gd name="T13" fmla="*/ 82522 h 112"/>
                <a:gd name="T14" fmla="*/ 46320 w 135"/>
                <a:gd name="T15" fmla="*/ 77873 h 112"/>
                <a:gd name="T16" fmla="*/ 40381 w 135"/>
                <a:gd name="T17" fmla="*/ 72061 h 112"/>
                <a:gd name="T18" fmla="*/ 35631 w 135"/>
                <a:gd name="T19" fmla="*/ 55789 h 112"/>
                <a:gd name="T20" fmla="*/ 43944 w 135"/>
                <a:gd name="T21" fmla="*/ 44167 h 112"/>
                <a:gd name="T22" fmla="*/ 55821 w 135"/>
                <a:gd name="T23" fmla="*/ 36031 h 112"/>
                <a:gd name="T24" fmla="*/ 70074 w 135"/>
                <a:gd name="T25" fmla="*/ 30219 h 112"/>
                <a:gd name="T26" fmla="*/ 76012 w 135"/>
                <a:gd name="T27" fmla="*/ 16272 h 112"/>
                <a:gd name="T28" fmla="*/ 76012 w 135"/>
                <a:gd name="T29" fmla="*/ 10460 h 112"/>
                <a:gd name="T30" fmla="*/ 87889 w 135"/>
                <a:gd name="T31" fmla="*/ 0 h 112"/>
                <a:gd name="T32" fmla="*/ 96203 w 135"/>
                <a:gd name="T33" fmla="*/ 0 h 112"/>
                <a:gd name="T34" fmla="*/ 160338 w 135"/>
                <a:gd name="T35" fmla="*/ 8136 h 112"/>
                <a:gd name="T36" fmla="*/ 160338 w 135"/>
                <a:gd name="T37" fmla="*/ 27895 h 112"/>
                <a:gd name="T38" fmla="*/ 128270 w 135"/>
                <a:gd name="T39" fmla="*/ 27895 h 112"/>
                <a:gd name="T40" fmla="*/ 122332 w 135"/>
                <a:gd name="T41" fmla="*/ 24408 h 112"/>
                <a:gd name="T42" fmla="*/ 118769 w 135"/>
                <a:gd name="T43" fmla="*/ 24408 h 112"/>
                <a:gd name="T44" fmla="*/ 116393 w 135"/>
                <a:gd name="T45" fmla="*/ 32544 h 112"/>
                <a:gd name="T46" fmla="*/ 114018 w 135"/>
                <a:gd name="T47" fmla="*/ 74386 h 112"/>
                <a:gd name="T48" fmla="*/ 114018 w 135"/>
                <a:gd name="T49" fmla="*/ 77873 h 112"/>
                <a:gd name="T50" fmla="*/ 110455 w 135"/>
                <a:gd name="T51" fmla="*/ 82522 h 112"/>
                <a:gd name="T52" fmla="*/ 96203 w 135"/>
                <a:gd name="T53" fmla="*/ 80197 h 112"/>
                <a:gd name="T54" fmla="*/ 90264 w 135"/>
                <a:gd name="T55" fmla="*/ 86008 h 112"/>
                <a:gd name="T56" fmla="*/ 87889 w 135"/>
                <a:gd name="T57" fmla="*/ 91820 h 112"/>
                <a:gd name="T58" fmla="*/ 87889 w 135"/>
                <a:gd name="T59" fmla="*/ 99956 h 112"/>
                <a:gd name="T60" fmla="*/ 81951 w 135"/>
                <a:gd name="T61" fmla="*/ 130175 h 112"/>
                <a:gd name="T62" fmla="*/ 0 w 135"/>
                <a:gd name="T63" fmla="*/ 127850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"/>
                <a:gd name="T97" fmla="*/ 0 h 112"/>
                <a:gd name="T98" fmla="*/ 135 w 135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" h="112">
                  <a:moveTo>
                    <a:pt x="0" y="110"/>
                  </a:moveTo>
                  <a:lnTo>
                    <a:pt x="0" y="102"/>
                  </a:lnTo>
                  <a:lnTo>
                    <a:pt x="3" y="98"/>
                  </a:lnTo>
                  <a:lnTo>
                    <a:pt x="10" y="86"/>
                  </a:lnTo>
                  <a:lnTo>
                    <a:pt x="20" y="79"/>
                  </a:lnTo>
                  <a:lnTo>
                    <a:pt x="34" y="74"/>
                  </a:lnTo>
                  <a:lnTo>
                    <a:pt x="39" y="71"/>
                  </a:lnTo>
                  <a:lnTo>
                    <a:pt x="39" y="67"/>
                  </a:lnTo>
                  <a:lnTo>
                    <a:pt x="34" y="62"/>
                  </a:lnTo>
                  <a:lnTo>
                    <a:pt x="30" y="48"/>
                  </a:lnTo>
                  <a:lnTo>
                    <a:pt x="37" y="38"/>
                  </a:lnTo>
                  <a:lnTo>
                    <a:pt x="47" y="31"/>
                  </a:lnTo>
                  <a:lnTo>
                    <a:pt x="59" y="26"/>
                  </a:lnTo>
                  <a:lnTo>
                    <a:pt x="64" y="14"/>
                  </a:lnTo>
                  <a:lnTo>
                    <a:pt x="64" y="9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135" y="7"/>
                  </a:lnTo>
                  <a:lnTo>
                    <a:pt x="135" y="24"/>
                  </a:lnTo>
                  <a:lnTo>
                    <a:pt x="108" y="24"/>
                  </a:lnTo>
                  <a:lnTo>
                    <a:pt x="103" y="21"/>
                  </a:lnTo>
                  <a:lnTo>
                    <a:pt x="100" y="21"/>
                  </a:lnTo>
                  <a:lnTo>
                    <a:pt x="98" y="28"/>
                  </a:lnTo>
                  <a:lnTo>
                    <a:pt x="96" y="64"/>
                  </a:lnTo>
                  <a:lnTo>
                    <a:pt x="96" y="67"/>
                  </a:lnTo>
                  <a:lnTo>
                    <a:pt x="93" y="71"/>
                  </a:lnTo>
                  <a:lnTo>
                    <a:pt x="81" y="69"/>
                  </a:lnTo>
                  <a:lnTo>
                    <a:pt x="76" y="74"/>
                  </a:lnTo>
                  <a:lnTo>
                    <a:pt x="74" y="79"/>
                  </a:lnTo>
                  <a:lnTo>
                    <a:pt x="74" y="86"/>
                  </a:lnTo>
                  <a:lnTo>
                    <a:pt x="69" y="112"/>
                  </a:lnTo>
                  <a:lnTo>
                    <a:pt x="0" y="1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2" name="Freeform 8"/>
            <p:cNvSpPr>
              <a:spLocks/>
            </p:cNvSpPr>
            <p:nvPr/>
          </p:nvSpPr>
          <p:spPr bwMode="auto">
            <a:xfrm>
              <a:off x="5220072" y="2450219"/>
              <a:ext cx="689482" cy="757942"/>
            </a:xfrm>
            <a:custGeom>
              <a:avLst/>
              <a:gdLst>
                <a:gd name="T0" fmla="*/ 0 w 189"/>
                <a:gd name="T1" fmla="*/ 223119 h 212"/>
                <a:gd name="T2" fmla="*/ 11927 w 189"/>
                <a:gd name="T3" fmla="*/ 203260 h 212"/>
                <a:gd name="T4" fmla="*/ 20276 w 189"/>
                <a:gd name="T5" fmla="*/ 197419 h 212"/>
                <a:gd name="T6" fmla="*/ 23854 w 189"/>
                <a:gd name="T7" fmla="*/ 186906 h 212"/>
                <a:gd name="T8" fmla="*/ 20276 w 189"/>
                <a:gd name="T9" fmla="*/ 175224 h 212"/>
                <a:gd name="T10" fmla="*/ 14313 w 189"/>
                <a:gd name="T11" fmla="*/ 164711 h 212"/>
                <a:gd name="T12" fmla="*/ 5964 w 189"/>
                <a:gd name="T13" fmla="*/ 147188 h 212"/>
                <a:gd name="T14" fmla="*/ 23854 w 189"/>
                <a:gd name="T15" fmla="*/ 130834 h 212"/>
                <a:gd name="T16" fmla="*/ 5964 w 189"/>
                <a:gd name="T17" fmla="*/ 120321 h 212"/>
                <a:gd name="T18" fmla="*/ 17891 w 189"/>
                <a:gd name="T19" fmla="*/ 120321 h 212"/>
                <a:gd name="T20" fmla="*/ 88262 w 189"/>
                <a:gd name="T21" fmla="*/ 122657 h 212"/>
                <a:gd name="T22" fmla="*/ 94225 w 189"/>
                <a:gd name="T23" fmla="*/ 92285 h 212"/>
                <a:gd name="T24" fmla="*/ 94225 w 189"/>
                <a:gd name="T25" fmla="*/ 84108 h 212"/>
                <a:gd name="T26" fmla="*/ 96611 w 189"/>
                <a:gd name="T27" fmla="*/ 78267 h 212"/>
                <a:gd name="T28" fmla="*/ 102574 w 189"/>
                <a:gd name="T29" fmla="*/ 72426 h 212"/>
                <a:gd name="T30" fmla="*/ 116887 w 189"/>
                <a:gd name="T31" fmla="*/ 74762 h 212"/>
                <a:gd name="T32" fmla="*/ 120465 w 189"/>
                <a:gd name="T33" fmla="*/ 70090 h 212"/>
                <a:gd name="T34" fmla="*/ 120465 w 189"/>
                <a:gd name="T35" fmla="*/ 66585 h 212"/>
                <a:gd name="T36" fmla="*/ 122851 w 189"/>
                <a:gd name="T37" fmla="*/ 24531 h 212"/>
                <a:gd name="T38" fmla="*/ 125236 w 189"/>
                <a:gd name="T39" fmla="*/ 16354 h 212"/>
                <a:gd name="T40" fmla="*/ 128814 w 189"/>
                <a:gd name="T41" fmla="*/ 16354 h 212"/>
                <a:gd name="T42" fmla="*/ 134778 w 189"/>
                <a:gd name="T43" fmla="*/ 19859 h 212"/>
                <a:gd name="T44" fmla="*/ 166982 w 189"/>
                <a:gd name="T45" fmla="*/ 19859 h 212"/>
                <a:gd name="T46" fmla="*/ 166982 w 189"/>
                <a:gd name="T47" fmla="*/ 5841 h 212"/>
                <a:gd name="T48" fmla="*/ 166982 w 189"/>
                <a:gd name="T49" fmla="*/ 0 h 212"/>
                <a:gd name="T50" fmla="*/ 225425 w 189"/>
                <a:gd name="T51" fmla="*/ 38549 h 212"/>
                <a:gd name="T52" fmla="*/ 195607 w 189"/>
                <a:gd name="T53" fmla="*/ 38549 h 212"/>
                <a:gd name="T54" fmla="*/ 193221 w 189"/>
                <a:gd name="T55" fmla="*/ 38549 h 212"/>
                <a:gd name="T56" fmla="*/ 193221 w 189"/>
                <a:gd name="T57" fmla="*/ 44390 h 212"/>
                <a:gd name="T58" fmla="*/ 199185 w 189"/>
                <a:gd name="T59" fmla="*/ 192746 h 212"/>
                <a:gd name="T60" fmla="*/ 205149 w 189"/>
                <a:gd name="T61" fmla="*/ 197419 h 212"/>
                <a:gd name="T62" fmla="*/ 207534 w 189"/>
                <a:gd name="T63" fmla="*/ 211437 h 212"/>
                <a:gd name="T64" fmla="*/ 199185 w 189"/>
                <a:gd name="T65" fmla="*/ 223119 h 212"/>
                <a:gd name="T66" fmla="*/ 122851 w 189"/>
                <a:gd name="T67" fmla="*/ 214942 h 212"/>
                <a:gd name="T68" fmla="*/ 120465 w 189"/>
                <a:gd name="T69" fmla="*/ 217278 h 212"/>
                <a:gd name="T70" fmla="*/ 114502 w 189"/>
                <a:gd name="T71" fmla="*/ 219614 h 212"/>
                <a:gd name="T72" fmla="*/ 110923 w 189"/>
                <a:gd name="T73" fmla="*/ 217278 h 212"/>
                <a:gd name="T74" fmla="*/ 108538 w 189"/>
                <a:gd name="T75" fmla="*/ 219614 h 212"/>
                <a:gd name="T76" fmla="*/ 108538 w 189"/>
                <a:gd name="T77" fmla="*/ 228959 h 212"/>
                <a:gd name="T78" fmla="*/ 104960 w 189"/>
                <a:gd name="T79" fmla="*/ 233632 h 212"/>
                <a:gd name="T80" fmla="*/ 102574 w 189"/>
                <a:gd name="T81" fmla="*/ 233632 h 212"/>
                <a:gd name="T82" fmla="*/ 96611 w 189"/>
                <a:gd name="T83" fmla="*/ 242977 h 212"/>
                <a:gd name="T84" fmla="*/ 94225 w 189"/>
                <a:gd name="T85" fmla="*/ 247650 h 212"/>
                <a:gd name="T86" fmla="*/ 88262 w 189"/>
                <a:gd name="T87" fmla="*/ 245314 h 212"/>
                <a:gd name="T88" fmla="*/ 84683 w 189"/>
                <a:gd name="T89" fmla="*/ 242977 h 212"/>
                <a:gd name="T90" fmla="*/ 76334 w 189"/>
                <a:gd name="T91" fmla="*/ 242977 h 212"/>
                <a:gd name="T92" fmla="*/ 67985 w 189"/>
                <a:gd name="T93" fmla="*/ 237137 h 212"/>
                <a:gd name="T94" fmla="*/ 62022 w 189"/>
                <a:gd name="T95" fmla="*/ 225455 h 212"/>
                <a:gd name="T96" fmla="*/ 50094 w 189"/>
                <a:gd name="T97" fmla="*/ 217278 h 212"/>
                <a:gd name="T98" fmla="*/ 41745 w 189"/>
                <a:gd name="T99" fmla="*/ 211437 h 212"/>
                <a:gd name="T100" fmla="*/ 26240 w 189"/>
                <a:gd name="T101" fmla="*/ 211437 h 212"/>
                <a:gd name="T102" fmla="*/ 0 w 189"/>
                <a:gd name="T103" fmla="*/ 223119 h 2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9"/>
                <a:gd name="T157" fmla="*/ 0 h 212"/>
                <a:gd name="T158" fmla="*/ 189 w 189"/>
                <a:gd name="T159" fmla="*/ 212 h 2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9" h="212">
                  <a:moveTo>
                    <a:pt x="0" y="191"/>
                  </a:moveTo>
                  <a:lnTo>
                    <a:pt x="10" y="174"/>
                  </a:lnTo>
                  <a:lnTo>
                    <a:pt x="17" y="169"/>
                  </a:lnTo>
                  <a:lnTo>
                    <a:pt x="20" y="160"/>
                  </a:lnTo>
                  <a:lnTo>
                    <a:pt x="17" y="150"/>
                  </a:lnTo>
                  <a:lnTo>
                    <a:pt x="12" y="141"/>
                  </a:lnTo>
                  <a:lnTo>
                    <a:pt x="5" y="126"/>
                  </a:lnTo>
                  <a:lnTo>
                    <a:pt x="20" y="112"/>
                  </a:lnTo>
                  <a:lnTo>
                    <a:pt x="5" y="103"/>
                  </a:lnTo>
                  <a:lnTo>
                    <a:pt x="15" y="103"/>
                  </a:lnTo>
                  <a:lnTo>
                    <a:pt x="74" y="105"/>
                  </a:lnTo>
                  <a:lnTo>
                    <a:pt x="79" y="79"/>
                  </a:lnTo>
                  <a:lnTo>
                    <a:pt x="79" y="72"/>
                  </a:lnTo>
                  <a:lnTo>
                    <a:pt x="81" y="67"/>
                  </a:lnTo>
                  <a:lnTo>
                    <a:pt x="86" y="62"/>
                  </a:lnTo>
                  <a:lnTo>
                    <a:pt x="98" y="64"/>
                  </a:lnTo>
                  <a:lnTo>
                    <a:pt x="101" y="60"/>
                  </a:lnTo>
                  <a:lnTo>
                    <a:pt x="101" y="57"/>
                  </a:lnTo>
                  <a:lnTo>
                    <a:pt x="103" y="21"/>
                  </a:lnTo>
                  <a:lnTo>
                    <a:pt x="105" y="14"/>
                  </a:lnTo>
                  <a:lnTo>
                    <a:pt x="108" y="14"/>
                  </a:lnTo>
                  <a:lnTo>
                    <a:pt x="113" y="17"/>
                  </a:lnTo>
                  <a:lnTo>
                    <a:pt x="140" y="17"/>
                  </a:lnTo>
                  <a:lnTo>
                    <a:pt x="140" y="5"/>
                  </a:lnTo>
                  <a:lnTo>
                    <a:pt x="140" y="0"/>
                  </a:lnTo>
                  <a:lnTo>
                    <a:pt x="189" y="33"/>
                  </a:lnTo>
                  <a:lnTo>
                    <a:pt x="164" y="33"/>
                  </a:lnTo>
                  <a:lnTo>
                    <a:pt x="162" y="33"/>
                  </a:lnTo>
                  <a:lnTo>
                    <a:pt x="162" y="38"/>
                  </a:lnTo>
                  <a:lnTo>
                    <a:pt x="167" y="165"/>
                  </a:lnTo>
                  <a:lnTo>
                    <a:pt x="172" y="169"/>
                  </a:lnTo>
                  <a:lnTo>
                    <a:pt x="174" y="181"/>
                  </a:lnTo>
                  <a:lnTo>
                    <a:pt x="167" y="191"/>
                  </a:lnTo>
                  <a:lnTo>
                    <a:pt x="103" y="184"/>
                  </a:lnTo>
                  <a:lnTo>
                    <a:pt x="101" y="186"/>
                  </a:lnTo>
                  <a:lnTo>
                    <a:pt x="96" y="188"/>
                  </a:lnTo>
                  <a:lnTo>
                    <a:pt x="93" y="186"/>
                  </a:lnTo>
                  <a:lnTo>
                    <a:pt x="91" y="188"/>
                  </a:lnTo>
                  <a:lnTo>
                    <a:pt x="91" y="196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1" y="208"/>
                  </a:lnTo>
                  <a:lnTo>
                    <a:pt x="79" y="212"/>
                  </a:lnTo>
                  <a:lnTo>
                    <a:pt x="74" y="210"/>
                  </a:lnTo>
                  <a:lnTo>
                    <a:pt x="71" y="208"/>
                  </a:lnTo>
                  <a:lnTo>
                    <a:pt x="64" y="208"/>
                  </a:lnTo>
                  <a:lnTo>
                    <a:pt x="57" y="203"/>
                  </a:lnTo>
                  <a:lnTo>
                    <a:pt x="52" y="193"/>
                  </a:lnTo>
                  <a:lnTo>
                    <a:pt x="42" y="186"/>
                  </a:lnTo>
                  <a:lnTo>
                    <a:pt x="35" y="181"/>
                  </a:lnTo>
                  <a:lnTo>
                    <a:pt x="22" y="181"/>
                  </a:lnTo>
                  <a:lnTo>
                    <a:pt x="0" y="19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3" name="Freeform 9"/>
            <p:cNvSpPr>
              <a:spLocks/>
            </p:cNvSpPr>
            <p:nvPr/>
          </p:nvSpPr>
          <p:spPr bwMode="auto">
            <a:xfrm>
              <a:off x="5273484" y="3271321"/>
              <a:ext cx="169941" cy="111750"/>
            </a:xfrm>
            <a:custGeom>
              <a:avLst/>
              <a:gdLst>
                <a:gd name="T0" fmla="*/ 35028 w 46"/>
                <a:gd name="T1" fmla="*/ 0 h 31"/>
                <a:gd name="T2" fmla="*/ 28989 w 46"/>
                <a:gd name="T3" fmla="*/ 0 h 31"/>
                <a:gd name="T4" fmla="*/ 0 w 46"/>
                <a:gd name="T5" fmla="*/ 9423 h 31"/>
                <a:gd name="T6" fmla="*/ 6039 w 46"/>
                <a:gd name="T7" fmla="*/ 17668 h 31"/>
                <a:gd name="T8" fmla="*/ 24157 w 46"/>
                <a:gd name="T9" fmla="*/ 36513 h 31"/>
                <a:gd name="T10" fmla="*/ 50731 w 46"/>
                <a:gd name="T11" fmla="*/ 28268 h 31"/>
                <a:gd name="T12" fmla="*/ 55562 w 46"/>
                <a:gd name="T13" fmla="*/ 20023 h 31"/>
                <a:gd name="T14" fmla="*/ 55562 w 46"/>
                <a:gd name="T15" fmla="*/ 11778 h 31"/>
                <a:gd name="T16" fmla="*/ 55562 w 46"/>
                <a:gd name="T17" fmla="*/ 0 h 31"/>
                <a:gd name="T18" fmla="*/ 35028 w 46"/>
                <a:gd name="T19" fmla="*/ 0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31"/>
                <a:gd name="T32" fmla="*/ 46 w 46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31">
                  <a:moveTo>
                    <a:pt x="29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5" y="15"/>
                  </a:lnTo>
                  <a:lnTo>
                    <a:pt x="20" y="31"/>
                  </a:lnTo>
                  <a:lnTo>
                    <a:pt x="42" y="24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6" y="0"/>
                  </a:lnTo>
                  <a:lnTo>
                    <a:pt x="2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4" name="Freeform 10"/>
            <p:cNvSpPr>
              <a:spLocks/>
            </p:cNvSpPr>
            <p:nvPr/>
          </p:nvSpPr>
          <p:spPr bwMode="auto">
            <a:xfrm>
              <a:off x="5220072" y="3096411"/>
              <a:ext cx="286476" cy="204061"/>
            </a:xfrm>
            <a:custGeom>
              <a:avLst/>
              <a:gdLst>
                <a:gd name="T0" fmla="*/ 3557 w 79"/>
                <a:gd name="T1" fmla="*/ 41384 h 58"/>
                <a:gd name="T2" fmla="*/ 0 w 79"/>
                <a:gd name="T3" fmla="*/ 13795 h 58"/>
                <a:gd name="T4" fmla="*/ 0 w 79"/>
                <a:gd name="T5" fmla="*/ 8047 h 58"/>
                <a:gd name="T6" fmla="*/ 0 w 79"/>
                <a:gd name="T7" fmla="*/ 8047 h 58"/>
                <a:gd name="T8" fmla="*/ 26083 w 79"/>
                <a:gd name="T9" fmla="*/ 0 h 58"/>
                <a:gd name="T10" fmla="*/ 41496 w 79"/>
                <a:gd name="T11" fmla="*/ 0 h 58"/>
                <a:gd name="T12" fmla="*/ 49796 w 79"/>
                <a:gd name="T13" fmla="*/ 5748 h 58"/>
                <a:gd name="T14" fmla="*/ 61652 w 79"/>
                <a:gd name="T15" fmla="*/ 13795 h 58"/>
                <a:gd name="T16" fmla="*/ 67580 w 79"/>
                <a:gd name="T17" fmla="*/ 25291 h 58"/>
                <a:gd name="T18" fmla="*/ 69951 w 79"/>
                <a:gd name="T19" fmla="*/ 27590 h 58"/>
                <a:gd name="T20" fmla="*/ 84178 w 79"/>
                <a:gd name="T21" fmla="*/ 31038 h 58"/>
                <a:gd name="T22" fmla="*/ 87735 w 79"/>
                <a:gd name="T23" fmla="*/ 35637 h 58"/>
                <a:gd name="T24" fmla="*/ 90106 w 79"/>
                <a:gd name="T25" fmla="*/ 49431 h 58"/>
                <a:gd name="T26" fmla="*/ 93663 w 79"/>
                <a:gd name="T27" fmla="*/ 60927 h 58"/>
                <a:gd name="T28" fmla="*/ 78250 w 79"/>
                <a:gd name="T29" fmla="*/ 57478 h 58"/>
                <a:gd name="T30" fmla="*/ 52167 w 79"/>
                <a:gd name="T31" fmla="*/ 57478 h 58"/>
                <a:gd name="T32" fmla="*/ 43867 w 79"/>
                <a:gd name="T33" fmla="*/ 57478 h 58"/>
                <a:gd name="T34" fmla="*/ 32011 w 79"/>
                <a:gd name="T35" fmla="*/ 60927 h 58"/>
                <a:gd name="T36" fmla="*/ 17784 w 79"/>
                <a:gd name="T37" fmla="*/ 66675 h 58"/>
                <a:gd name="T38" fmla="*/ 14227 w 79"/>
                <a:gd name="T39" fmla="*/ 60927 h 58"/>
                <a:gd name="T40" fmla="*/ 9485 w 79"/>
                <a:gd name="T41" fmla="*/ 55179 h 58"/>
                <a:gd name="T42" fmla="*/ 3557 w 79"/>
                <a:gd name="T43" fmla="*/ 41384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9"/>
                <a:gd name="T67" fmla="*/ 0 h 58"/>
                <a:gd name="T68" fmla="*/ 79 w 79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9" h="58">
                  <a:moveTo>
                    <a:pt x="3" y="36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2" y="5"/>
                  </a:lnTo>
                  <a:lnTo>
                    <a:pt x="52" y="12"/>
                  </a:lnTo>
                  <a:lnTo>
                    <a:pt x="57" y="22"/>
                  </a:lnTo>
                  <a:lnTo>
                    <a:pt x="59" y="24"/>
                  </a:lnTo>
                  <a:lnTo>
                    <a:pt x="71" y="27"/>
                  </a:lnTo>
                  <a:lnTo>
                    <a:pt x="74" y="31"/>
                  </a:lnTo>
                  <a:lnTo>
                    <a:pt x="76" y="43"/>
                  </a:lnTo>
                  <a:lnTo>
                    <a:pt x="79" y="53"/>
                  </a:lnTo>
                  <a:lnTo>
                    <a:pt x="66" y="50"/>
                  </a:lnTo>
                  <a:lnTo>
                    <a:pt x="44" y="50"/>
                  </a:lnTo>
                  <a:lnTo>
                    <a:pt x="37" y="50"/>
                  </a:lnTo>
                  <a:lnTo>
                    <a:pt x="27" y="53"/>
                  </a:lnTo>
                  <a:lnTo>
                    <a:pt x="15" y="58"/>
                  </a:lnTo>
                  <a:lnTo>
                    <a:pt x="12" y="53"/>
                  </a:lnTo>
                  <a:lnTo>
                    <a:pt x="8" y="48"/>
                  </a:lnTo>
                  <a:lnTo>
                    <a:pt x="3" y="3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5" name="Freeform 11"/>
            <p:cNvSpPr>
              <a:spLocks/>
            </p:cNvSpPr>
            <p:nvPr/>
          </p:nvSpPr>
          <p:spPr bwMode="auto">
            <a:xfrm>
              <a:off x="5229783" y="3174150"/>
              <a:ext cx="179655" cy="48586"/>
            </a:xfrm>
            <a:custGeom>
              <a:avLst/>
              <a:gdLst>
                <a:gd name="T0" fmla="*/ 0 w 49"/>
                <a:gd name="T1" fmla="*/ 2268 h 14"/>
                <a:gd name="T2" fmla="*/ 0 w 49"/>
                <a:gd name="T3" fmla="*/ 10205 h 14"/>
                <a:gd name="T4" fmla="*/ 8391 w 49"/>
                <a:gd name="T5" fmla="*/ 10205 h 14"/>
                <a:gd name="T6" fmla="*/ 22776 w 49"/>
                <a:gd name="T7" fmla="*/ 13607 h 14"/>
                <a:gd name="T8" fmla="*/ 38360 w 49"/>
                <a:gd name="T9" fmla="*/ 15875 h 14"/>
                <a:gd name="T10" fmla="*/ 43154 w 49"/>
                <a:gd name="T11" fmla="*/ 13607 h 14"/>
                <a:gd name="T12" fmla="*/ 55142 w 49"/>
                <a:gd name="T13" fmla="*/ 10205 h 14"/>
                <a:gd name="T14" fmla="*/ 58738 w 49"/>
                <a:gd name="T15" fmla="*/ 10205 h 14"/>
                <a:gd name="T16" fmla="*/ 58738 w 49"/>
                <a:gd name="T17" fmla="*/ 5670 h 14"/>
                <a:gd name="T18" fmla="*/ 46751 w 49"/>
                <a:gd name="T19" fmla="*/ 2268 h 14"/>
                <a:gd name="T20" fmla="*/ 34763 w 49"/>
                <a:gd name="T21" fmla="*/ 5670 h 14"/>
                <a:gd name="T22" fmla="*/ 26372 w 49"/>
                <a:gd name="T23" fmla="*/ 5670 h 14"/>
                <a:gd name="T24" fmla="*/ 14385 w 49"/>
                <a:gd name="T25" fmla="*/ 2268 h 14"/>
                <a:gd name="T26" fmla="*/ 5994 w 49"/>
                <a:gd name="T27" fmla="*/ 0 h 14"/>
                <a:gd name="T28" fmla="*/ 0 w 49"/>
                <a:gd name="T29" fmla="*/ 2268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"/>
                <a:gd name="T46" fmla="*/ 0 h 14"/>
                <a:gd name="T47" fmla="*/ 49 w 49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" h="14">
                  <a:moveTo>
                    <a:pt x="0" y="2"/>
                  </a:moveTo>
                  <a:lnTo>
                    <a:pt x="0" y="9"/>
                  </a:lnTo>
                  <a:lnTo>
                    <a:pt x="7" y="9"/>
                  </a:lnTo>
                  <a:lnTo>
                    <a:pt x="19" y="12"/>
                  </a:lnTo>
                  <a:lnTo>
                    <a:pt x="32" y="14"/>
                  </a:lnTo>
                  <a:lnTo>
                    <a:pt x="36" y="12"/>
                  </a:lnTo>
                  <a:lnTo>
                    <a:pt x="46" y="9"/>
                  </a:lnTo>
                  <a:lnTo>
                    <a:pt x="49" y="9"/>
                  </a:lnTo>
                  <a:lnTo>
                    <a:pt x="49" y="5"/>
                  </a:lnTo>
                  <a:lnTo>
                    <a:pt x="39" y="2"/>
                  </a:lnTo>
                  <a:lnTo>
                    <a:pt x="29" y="5"/>
                  </a:lnTo>
                  <a:lnTo>
                    <a:pt x="22" y="5"/>
                  </a:lnTo>
                  <a:lnTo>
                    <a:pt x="12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" name="Freeform 12"/>
            <p:cNvSpPr>
              <a:spLocks/>
            </p:cNvSpPr>
            <p:nvPr/>
          </p:nvSpPr>
          <p:spPr bwMode="auto">
            <a:xfrm>
              <a:off x="5559957" y="3528828"/>
              <a:ext cx="369018" cy="228353"/>
            </a:xfrm>
            <a:custGeom>
              <a:avLst/>
              <a:gdLst>
                <a:gd name="T0" fmla="*/ 35837 w 101"/>
                <a:gd name="T1" fmla="*/ 58291 h 64"/>
                <a:gd name="T2" fmla="*/ 32253 w 101"/>
                <a:gd name="T3" fmla="*/ 50130 h 64"/>
                <a:gd name="T4" fmla="*/ 0 w 101"/>
                <a:gd name="T5" fmla="*/ 27979 h 64"/>
                <a:gd name="T6" fmla="*/ 11946 w 101"/>
                <a:gd name="T7" fmla="*/ 22150 h 64"/>
                <a:gd name="T8" fmla="*/ 20307 w 101"/>
                <a:gd name="T9" fmla="*/ 13990 h 64"/>
                <a:gd name="T10" fmla="*/ 26280 w 101"/>
                <a:gd name="T11" fmla="*/ 0 h 64"/>
                <a:gd name="T12" fmla="*/ 40615 w 101"/>
                <a:gd name="T13" fmla="*/ 0 h 64"/>
                <a:gd name="T14" fmla="*/ 52560 w 101"/>
                <a:gd name="T15" fmla="*/ 5829 h 64"/>
                <a:gd name="T16" fmla="*/ 66895 w 101"/>
                <a:gd name="T17" fmla="*/ 11658 h 64"/>
                <a:gd name="T18" fmla="*/ 76451 w 101"/>
                <a:gd name="T19" fmla="*/ 5829 h 64"/>
                <a:gd name="T20" fmla="*/ 84813 w 101"/>
                <a:gd name="T21" fmla="*/ 2332 h 64"/>
                <a:gd name="T22" fmla="*/ 94370 w 101"/>
                <a:gd name="T23" fmla="*/ 11658 h 64"/>
                <a:gd name="T24" fmla="*/ 94370 w 101"/>
                <a:gd name="T25" fmla="*/ 19819 h 64"/>
                <a:gd name="T26" fmla="*/ 94370 w 101"/>
                <a:gd name="T27" fmla="*/ 27979 h 64"/>
                <a:gd name="T28" fmla="*/ 102732 w 101"/>
                <a:gd name="T29" fmla="*/ 33809 h 64"/>
                <a:gd name="T30" fmla="*/ 108704 w 101"/>
                <a:gd name="T31" fmla="*/ 33809 h 64"/>
                <a:gd name="T32" fmla="*/ 114677 w 101"/>
                <a:gd name="T33" fmla="*/ 33809 h 64"/>
                <a:gd name="T34" fmla="*/ 120650 w 101"/>
                <a:gd name="T35" fmla="*/ 38472 h 64"/>
                <a:gd name="T36" fmla="*/ 120650 w 101"/>
                <a:gd name="T37" fmla="*/ 55959 h 64"/>
                <a:gd name="T38" fmla="*/ 114677 w 101"/>
                <a:gd name="T39" fmla="*/ 60622 h 64"/>
                <a:gd name="T40" fmla="*/ 70479 w 101"/>
                <a:gd name="T41" fmla="*/ 74612 h 64"/>
                <a:gd name="T42" fmla="*/ 66895 w 101"/>
                <a:gd name="T43" fmla="*/ 74612 h 64"/>
                <a:gd name="T44" fmla="*/ 46588 w 101"/>
                <a:gd name="T45" fmla="*/ 72280 h 64"/>
                <a:gd name="T46" fmla="*/ 44199 w 101"/>
                <a:gd name="T47" fmla="*/ 69949 h 64"/>
                <a:gd name="T48" fmla="*/ 35837 w 101"/>
                <a:gd name="T49" fmla="*/ 58291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64"/>
                <a:gd name="T77" fmla="*/ 101 w 101"/>
                <a:gd name="T78" fmla="*/ 64 h 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64">
                  <a:moveTo>
                    <a:pt x="30" y="50"/>
                  </a:moveTo>
                  <a:lnTo>
                    <a:pt x="27" y="43"/>
                  </a:lnTo>
                  <a:lnTo>
                    <a:pt x="0" y="24"/>
                  </a:lnTo>
                  <a:lnTo>
                    <a:pt x="10" y="19"/>
                  </a:lnTo>
                  <a:lnTo>
                    <a:pt x="17" y="12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5"/>
                  </a:lnTo>
                  <a:lnTo>
                    <a:pt x="56" y="10"/>
                  </a:lnTo>
                  <a:lnTo>
                    <a:pt x="64" y="5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7"/>
                  </a:lnTo>
                  <a:lnTo>
                    <a:pt x="79" y="24"/>
                  </a:lnTo>
                  <a:lnTo>
                    <a:pt x="86" y="29"/>
                  </a:lnTo>
                  <a:lnTo>
                    <a:pt x="91" y="29"/>
                  </a:lnTo>
                  <a:lnTo>
                    <a:pt x="96" y="29"/>
                  </a:lnTo>
                  <a:lnTo>
                    <a:pt x="101" y="33"/>
                  </a:lnTo>
                  <a:lnTo>
                    <a:pt x="101" y="48"/>
                  </a:lnTo>
                  <a:lnTo>
                    <a:pt x="96" y="52"/>
                  </a:lnTo>
                  <a:lnTo>
                    <a:pt x="59" y="64"/>
                  </a:lnTo>
                  <a:lnTo>
                    <a:pt x="56" y="64"/>
                  </a:lnTo>
                  <a:lnTo>
                    <a:pt x="39" y="62"/>
                  </a:lnTo>
                  <a:lnTo>
                    <a:pt x="37" y="60"/>
                  </a:lnTo>
                  <a:lnTo>
                    <a:pt x="30" y="5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7" name="Freeform 13"/>
            <p:cNvSpPr>
              <a:spLocks/>
            </p:cNvSpPr>
            <p:nvPr/>
          </p:nvSpPr>
          <p:spPr bwMode="auto">
            <a:xfrm>
              <a:off x="5487126" y="3426796"/>
              <a:ext cx="155376" cy="189487"/>
            </a:xfrm>
            <a:custGeom>
              <a:avLst/>
              <a:gdLst>
                <a:gd name="T0" fmla="*/ 0 w 41"/>
                <a:gd name="T1" fmla="*/ 25700 h 53"/>
                <a:gd name="T2" fmla="*/ 0 w 41"/>
                <a:gd name="T3" fmla="*/ 17523 h 53"/>
                <a:gd name="T4" fmla="*/ 2478 w 41"/>
                <a:gd name="T5" fmla="*/ 11682 h 53"/>
                <a:gd name="T6" fmla="*/ 11151 w 41"/>
                <a:gd name="T7" fmla="*/ 3505 h 53"/>
                <a:gd name="T8" fmla="*/ 27259 w 41"/>
                <a:gd name="T9" fmla="*/ 0 h 53"/>
                <a:gd name="T10" fmla="*/ 35932 w 41"/>
                <a:gd name="T11" fmla="*/ 3505 h 53"/>
                <a:gd name="T12" fmla="*/ 44605 w 41"/>
                <a:gd name="T13" fmla="*/ 5841 h 53"/>
                <a:gd name="T14" fmla="*/ 50800 w 41"/>
                <a:gd name="T15" fmla="*/ 17523 h 53"/>
                <a:gd name="T16" fmla="*/ 50800 w 41"/>
                <a:gd name="T17" fmla="*/ 33877 h 53"/>
                <a:gd name="T18" fmla="*/ 44605 w 41"/>
                <a:gd name="T19" fmla="*/ 47895 h 53"/>
                <a:gd name="T20" fmla="*/ 42127 w 41"/>
                <a:gd name="T21" fmla="*/ 50231 h 53"/>
                <a:gd name="T22" fmla="*/ 27259 w 41"/>
                <a:gd name="T23" fmla="*/ 61913 h 53"/>
                <a:gd name="T24" fmla="*/ 21063 w 41"/>
                <a:gd name="T25" fmla="*/ 58408 h 53"/>
                <a:gd name="T26" fmla="*/ 14868 w 41"/>
                <a:gd name="T27" fmla="*/ 56072 h 53"/>
                <a:gd name="T28" fmla="*/ 11151 w 41"/>
                <a:gd name="T29" fmla="*/ 50231 h 53"/>
                <a:gd name="T30" fmla="*/ 0 w 41"/>
                <a:gd name="T31" fmla="*/ 25700 h 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53"/>
                <a:gd name="T50" fmla="*/ 41 w 41"/>
                <a:gd name="T51" fmla="*/ 53 h 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53">
                  <a:moveTo>
                    <a:pt x="0" y="22"/>
                  </a:moveTo>
                  <a:lnTo>
                    <a:pt x="0" y="15"/>
                  </a:lnTo>
                  <a:lnTo>
                    <a:pt x="2" y="10"/>
                  </a:lnTo>
                  <a:lnTo>
                    <a:pt x="9" y="3"/>
                  </a:lnTo>
                  <a:lnTo>
                    <a:pt x="22" y="0"/>
                  </a:lnTo>
                  <a:lnTo>
                    <a:pt x="29" y="3"/>
                  </a:lnTo>
                  <a:lnTo>
                    <a:pt x="36" y="5"/>
                  </a:lnTo>
                  <a:lnTo>
                    <a:pt x="41" y="15"/>
                  </a:lnTo>
                  <a:lnTo>
                    <a:pt x="41" y="29"/>
                  </a:lnTo>
                  <a:lnTo>
                    <a:pt x="36" y="41"/>
                  </a:lnTo>
                  <a:lnTo>
                    <a:pt x="34" y="43"/>
                  </a:lnTo>
                  <a:lnTo>
                    <a:pt x="22" y="53"/>
                  </a:lnTo>
                  <a:lnTo>
                    <a:pt x="17" y="50"/>
                  </a:lnTo>
                  <a:lnTo>
                    <a:pt x="12" y="48"/>
                  </a:lnTo>
                  <a:lnTo>
                    <a:pt x="9" y="43"/>
                  </a:lnTo>
                  <a:lnTo>
                    <a:pt x="0" y="2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auto">
            <a:xfrm>
              <a:off x="5351172" y="3271321"/>
              <a:ext cx="422428" cy="296376"/>
            </a:xfrm>
            <a:custGeom>
              <a:avLst/>
              <a:gdLst>
                <a:gd name="T0" fmla="*/ 25970 w 117"/>
                <a:gd name="T1" fmla="*/ 56686 h 82"/>
                <a:gd name="T2" fmla="*/ 0 w 117"/>
                <a:gd name="T3" fmla="*/ 36609 h 82"/>
                <a:gd name="T4" fmla="*/ 25970 w 117"/>
                <a:gd name="T5" fmla="*/ 28343 h 82"/>
                <a:gd name="T6" fmla="*/ 28331 w 117"/>
                <a:gd name="T7" fmla="*/ 28343 h 82"/>
                <a:gd name="T8" fmla="*/ 30692 w 117"/>
                <a:gd name="T9" fmla="*/ 20076 h 82"/>
                <a:gd name="T10" fmla="*/ 30692 w 117"/>
                <a:gd name="T11" fmla="*/ 0 h 82"/>
                <a:gd name="T12" fmla="*/ 40135 w 117"/>
                <a:gd name="T13" fmla="*/ 0 h 82"/>
                <a:gd name="T14" fmla="*/ 51940 w 117"/>
                <a:gd name="T15" fmla="*/ 3543 h 82"/>
                <a:gd name="T16" fmla="*/ 51940 w 117"/>
                <a:gd name="T17" fmla="*/ 9448 h 82"/>
                <a:gd name="T18" fmla="*/ 60203 w 117"/>
                <a:gd name="T19" fmla="*/ 9448 h 82"/>
                <a:gd name="T20" fmla="*/ 66105 w 117"/>
                <a:gd name="T21" fmla="*/ 11810 h 82"/>
                <a:gd name="T22" fmla="*/ 80270 w 117"/>
                <a:gd name="T23" fmla="*/ 17714 h 82"/>
                <a:gd name="T24" fmla="*/ 88533 w 117"/>
                <a:gd name="T25" fmla="*/ 14171 h 82"/>
                <a:gd name="T26" fmla="*/ 92075 w 117"/>
                <a:gd name="T27" fmla="*/ 11810 h 82"/>
                <a:gd name="T28" fmla="*/ 92075 w 117"/>
                <a:gd name="T29" fmla="*/ 9448 h 82"/>
                <a:gd name="T30" fmla="*/ 97977 w 117"/>
                <a:gd name="T31" fmla="*/ 5905 h 82"/>
                <a:gd name="T32" fmla="*/ 103879 w 117"/>
                <a:gd name="T33" fmla="*/ 5905 h 82"/>
                <a:gd name="T34" fmla="*/ 108601 w 117"/>
                <a:gd name="T35" fmla="*/ 11810 h 82"/>
                <a:gd name="T36" fmla="*/ 112142 w 117"/>
                <a:gd name="T37" fmla="*/ 23619 h 82"/>
                <a:gd name="T38" fmla="*/ 114503 w 117"/>
                <a:gd name="T39" fmla="*/ 31886 h 82"/>
                <a:gd name="T40" fmla="*/ 123947 w 117"/>
                <a:gd name="T41" fmla="*/ 36609 h 82"/>
                <a:gd name="T42" fmla="*/ 123947 w 117"/>
                <a:gd name="T43" fmla="*/ 42514 h 82"/>
                <a:gd name="T44" fmla="*/ 129849 w 117"/>
                <a:gd name="T45" fmla="*/ 60229 h 82"/>
                <a:gd name="T46" fmla="*/ 138112 w 117"/>
                <a:gd name="T47" fmla="*/ 85028 h 82"/>
                <a:gd name="T48" fmla="*/ 138112 w 117"/>
                <a:gd name="T49" fmla="*/ 93295 h 82"/>
                <a:gd name="T50" fmla="*/ 134571 w 117"/>
                <a:gd name="T51" fmla="*/ 96838 h 82"/>
                <a:gd name="T52" fmla="*/ 123947 w 117"/>
                <a:gd name="T53" fmla="*/ 93295 h 82"/>
                <a:gd name="T54" fmla="*/ 108601 w 117"/>
                <a:gd name="T55" fmla="*/ 85028 h 82"/>
                <a:gd name="T56" fmla="*/ 94436 w 117"/>
                <a:gd name="T57" fmla="*/ 85028 h 82"/>
                <a:gd name="T58" fmla="*/ 94436 w 117"/>
                <a:gd name="T59" fmla="*/ 68495 h 82"/>
                <a:gd name="T60" fmla="*/ 88533 w 117"/>
                <a:gd name="T61" fmla="*/ 56686 h 82"/>
                <a:gd name="T62" fmla="*/ 72007 w 117"/>
                <a:gd name="T63" fmla="*/ 50781 h 82"/>
                <a:gd name="T64" fmla="*/ 56661 w 117"/>
                <a:gd name="T65" fmla="*/ 54324 h 82"/>
                <a:gd name="T66" fmla="*/ 48398 w 117"/>
                <a:gd name="T67" fmla="*/ 60229 h 82"/>
                <a:gd name="T68" fmla="*/ 42496 w 117"/>
                <a:gd name="T69" fmla="*/ 73219 h 82"/>
                <a:gd name="T70" fmla="*/ 25970 w 117"/>
                <a:gd name="T71" fmla="*/ 56686 h 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7"/>
                <a:gd name="T109" fmla="*/ 0 h 82"/>
                <a:gd name="T110" fmla="*/ 117 w 117"/>
                <a:gd name="T111" fmla="*/ 82 h 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7" h="82">
                  <a:moveTo>
                    <a:pt x="22" y="48"/>
                  </a:moveTo>
                  <a:lnTo>
                    <a:pt x="0" y="31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6" y="17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4" y="3"/>
                  </a:lnTo>
                  <a:lnTo>
                    <a:pt x="44" y="8"/>
                  </a:lnTo>
                  <a:lnTo>
                    <a:pt x="51" y="8"/>
                  </a:lnTo>
                  <a:lnTo>
                    <a:pt x="56" y="10"/>
                  </a:lnTo>
                  <a:lnTo>
                    <a:pt x="68" y="15"/>
                  </a:lnTo>
                  <a:lnTo>
                    <a:pt x="75" y="12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83" y="5"/>
                  </a:lnTo>
                  <a:lnTo>
                    <a:pt x="88" y="5"/>
                  </a:lnTo>
                  <a:lnTo>
                    <a:pt x="92" y="10"/>
                  </a:lnTo>
                  <a:lnTo>
                    <a:pt x="95" y="20"/>
                  </a:lnTo>
                  <a:lnTo>
                    <a:pt x="97" y="27"/>
                  </a:lnTo>
                  <a:lnTo>
                    <a:pt x="105" y="31"/>
                  </a:lnTo>
                  <a:lnTo>
                    <a:pt x="105" y="36"/>
                  </a:lnTo>
                  <a:lnTo>
                    <a:pt x="110" y="51"/>
                  </a:lnTo>
                  <a:lnTo>
                    <a:pt x="117" y="72"/>
                  </a:lnTo>
                  <a:lnTo>
                    <a:pt x="117" y="79"/>
                  </a:lnTo>
                  <a:lnTo>
                    <a:pt x="114" y="82"/>
                  </a:lnTo>
                  <a:lnTo>
                    <a:pt x="105" y="79"/>
                  </a:lnTo>
                  <a:lnTo>
                    <a:pt x="92" y="72"/>
                  </a:lnTo>
                  <a:lnTo>
                    <a:pt x="80" y="72"/>
                  </a:lnTo>
                  <a:lnTo>
                    <a:pt x="80" y="58"/>
                  </a:lnTo>
                  <a:lnTo>
                    <a:pt x="75" y="48"/>
                  </a:lnTo>
                  <a:lnTo>
                    <a:pt x="61" y="43"/>
                  </a:lnTo>
                  <a:lnTo>
                    <a:pt x="48" y="46"/>
                  </a:lnTo>
                  <a:lnTo>
                    <a:pt x="41" y="51"/>
                  </a:lnTo>
                  <a:lnTo>
                    <a:pt x="36" y="62"/>
                  </a:lnTo>
                  <a:lnTo>
                    <a:pt x="22" y="4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auto">
            <a:xfrm>
              <a:off x="5729901" y="3358776"/>
              <a:ext cx="364162" cy="374114"/>
            </a:xfrm>
            <a:custGeom>
              <a:avLst/>
              <a:gdLst>
                <a:gd name="T0" fmla="*/ 58340 w 100"/>
                <a:gd name="T1" fmla="*/ 116417 h 105"/>
                <a:gd name="T2" fmla="*/ 64293 w 100"/>
                <a:gd name="T3" fmla="*/ 108268 h 105"/>
                <a:gd name="T4" fmla="*/ 64293 w 100"/>
                <a:gd name="T5" fmla="*/ 103611 h 105"/>
                <a:gd name="T6" fmla="*/ 60722 w 100"/>
                <a:gd name="T7" fmla="*/ 94298 h 105"/>
                <a:gd name="T8" fmla="*/ 58340 w 100"/>
                <a:gd name="T9" fmla="*/ 89641 h 105"/>
                <a:gd name="T10" fmla="*/ 46434 w 100"/>
                <a:gd name="T11" fmla="*/ 89641 h 105"/>
                <a:gd name="T12" fmla="*/ 40481 w 100"/>
                <a:gd name="T13" fmla="*/ 83820 h 105"/>
                <a:gd name="T14" fmla="*/ 38100 w 100"/>
                <a:gd name="T15" fmla="*/ 77999 h 105"/>
                <a:gd name="T16" fmla="*/ 38100 w 100"/>
                <a:gd name="T17" fmla="*/ 67522 h 105"/>
                <a:gd name="T18" fmla="*/ 32147 w 100"/>
                <a:gd name="T19" fmla="*/ 61701 h 105"/>
                <a:gd name="T20" fmla="*/ 26194 w 100"/>
                <a:gd name="T21" fmla="*/ 58209 h 105"/>
                <a:gd name="T22" fmla="*/ 14287 w 100"/>
                <a:gd name="T23" fmla="*/ 64029 h 105"/>
                <a:gd name="T24" fmla="*/ 14287 w 100"/>
                <a:gd name="T25" fmla="*/ 50059 h 105"/>
                <a:gd name="T26" fmla="*/ 5953 w 100"/>
                <a:gd name="T27" fmla="*/ 33761 h 105"/>
                <a:gd name="T28" fmla="*/ 2381 w 100"/>
                <a:gd name="T29" fmla="*/ 19791 h 105"/>
                <a:gd name="T30" fmla="*/ 0 w 100"/>
                <a:gd name="T31" fmla="*/ 8149 h 105"/>
                <a:gd name="T32" fmla="*/ 10716 w 100"/>
                <a:gd name="T33" fmla="*/ 11642 h 105"/>
                <a:gd name="T34" fmla="*/ 28575 w 100"/>
                <a:gd name="T35" fmla="*/ 5821 h 105"/>
                <a:gd name="T36" fmla="*/ 32147 w 100"/>
                <a:gd name="T37" fmla="*/ 3493 h 105"/>
                <a:gd name="T38" fmla="*/ 38100 w 100"/>
                <a:gd name="T39" fmla="*/ 0 h 105"/>
                <a:gd name="T40" fmla="*/ 40481 w 100"/>
                <a:gd name="T41" fmla="*/ 5821 h 105"/>
                <a:gd name="T42" fmla="*/ 46434 w 100"/>
                <a:gd name="T43" fmla="*/ 8149 h 105"/>
                <a:gd name="T44" fmla="*/ 48815 w 100"/>
                <a:gd name="T45" fmla="*/ 8149 h 105"/>
                <a:gd name="T46" fmla="*/ 52387 w 100"/>
                <a:gd name="T47" fmla="*/ 5821 h 105"/>
                <a:gd name="T48" fmla="*/ 58340 w 100"/>
                <a:gd name="T49" fmla="*/ 3493 h 105"/>
                <a:gd name="T50" fmla="*/ 72628 w 100"/>
                <a:gd name="T51" fmla="*/ 3493 h 105"/>
                <a:gd name="T52" fmla="*/ 84534 w 100"/>
                <a:gd name="T53" fmla="*/ 3493 h 105"/>
                <a:gd name="T54" fmla="*/ 95250 w 100"/>
                <a:gd name="T55" fmla="*/ 0 h 105"/>
                <a:gd name="T56" fmla="*/ 104775 w 100"/>
                <a:gd name="T57" fmla="*/ 3493 h 105"/>
                <a:gd name="T58" fmla="*/ 107156 w 100"/>
                <a:gd name="T59" fmla="*/ 11642 h 105"/>
                <a:gd name="T60" fmla="*/ 113109 w 100"/>
                <a:gd name="T61" fmla="*/ 27940 h 105"/>
                <a:gd name="T62" fmla="*/ 116681 w 100"/>
                <a:gd name="T63" fmla="*/ 44239 h 105"/>
                <a:gd name="T64" fmla="*/ 113109 w 100"/>
                <a:gd name="T65" fmla="*/ 58209 h 105"/>
                <a:gd name="T66" fmla="*/ 110728 w 100"/>
                <a:gd name="T67" fmla="*/ 77999 h 105"/>
                <a:gd name="T68" fmla="*/ 107156 w 100"/>
                <a:gd name="T69" fmla="*/ 91970 h 105"/>
                <a:gd name="T70" fmla="*/ 110728 w 100"/>
                <a:gd name="T71" fmla="*/ 105940 h 105"/>
                <a:gd name="T72" fmla="*/ 119062 w 100"/>
                <a:gd name="T73" fmla="*/ 122238 h 105"/>
                <a:gd name="T74" fmla="*/ 92868 w 100"/>
                <a:gd name="T75" fmla="*/ 111760 h 105"/>
                <a:gd name="T76" fmla="*/ 58340 w 100"/>
                <a:gd name="T77" fmla="*/ 116417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"/>
                <a:gd name="T118" fmla="*/ 0 h 105"/>
                <a:gd name="T119" fmla="*/ 100 w 100"/>
                <a:gd name="T120" fmla="*/ 105 h 10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" h="105">
                  <a:moveTo>
                    <a:pt x="49" y="100"/>
                  </a:moveTo>
                  <a:lnTo>
                    <a:pt x="54" y="93"/>
                  </a:lnTo>
                  <a:lnTo>
                    <a:pt x="54" y="89"/>
                  </a:lnTo>
                  <a:lnTo>
                    <a:pt x="51" y="81"/>
                  </a:lnTo>
                  <a:lnTo>
                    <a:pt x="49" y="77"/>
                  </a:lnTo>
                  <a:lnTo>
                    <a:pt x="39" y="77"/>
                  </a:lnTo>
                  <a:lnTo>
                    <a:pt x="34" y="72"/>
                  </a:lnTo>
                  <a:lnTo>
                    <a:pt x="32" y="67"/>
                  </a:lnTo>
                  <a:lnTo>
                    <a:pt x="32" y="58"/>
                  </a:lnTo>
                  <a:lnTo>
                    <a:pt x="27" y="53"/>
                  </a:lnTo>
                  <a:lnTo>
                    <a:pt x="22" y="50"/>
                  </a:lnTo>
                  <a:lnTo>
                    <a:pt x="12" y="55"/>
                  </a:lnTo>
                  <a:lnTo>
                    <a:pt x="12" y="43"/>
                  </a:lnTo>
                  <a:lnTo>
                    <a:pt x="5" y="29"/>
                  </a:lnTo>
                  <a:lnTo>
                    <a:pt x="2" y="17"/>
                  </a:lnTo>
                  <a:lnTo>
                    <a:pt x="0" y="7"/>
                  </a:lnTo>
                  <a:lnTo>
                    <a:pt x="9" y="10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34" y="5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4" y="5"/>
                  </a:lnTo>
                  <a:lnTo>
                    <a:pt x="49" y="3"/>
                  </a:lnTo>
                  <a:lnTo>
                    <a:pt x="61" y="3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8" y="3"/>
                  </a:lnTo>
                  <a:lnTo>
                    <a:pt x="90" y="10"/>
                  </a:lnTo>
                  <a:lnTo>
                    <a:pt x="95" y="24"/>
                  </a:lnTo>
                  <a:lnTo>
                    <a:pt x="98" y="38"/>
                  </a:lnTo>
                  <a:lnTo>
                    <a:pt x="95" y="50"/>
                  </a:lnTo>
                  <a:lnTo>
                    <a:pt x="93" y="67"/>
                  </a:lnTo>
                  <a:lnTo>
                    <a:pt x="90" y="79"/>
                  </a:lnTo>
                  <a:lnTo>
                    <a:pt x="93" y="91"/>
                  </a:lnTo>
                  <a:lnTo>
                    <a:pt x="100" y="105"/>
                  </a:lnTo>
                  <a:lnTo>
                    <a:pt x="78" y="96"/>
                  </a:lnTo>
                  <a:lnTo>
                    <a:pt x="49" y="1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auto">
            <a:xfrm>
              <a:off x="5890131" y="3208160"/>
              <a:ext cx="320463" cy="170049"/>
            </a:xfrm>
            <a:custGeom>
              <a:avLst/>
              <a:gdLst>
                <a:gd name="T0" fmla="*/ 40481 w 88"/>
                <a:gd name="T1" fmla="*/ 11575 h 48"/>
                <a:gd name="T2" fmla="*/ 28575 w 88"/>
                <a:gd name="T3" fmla="*/ 13891 h 48"/>
                <a:gd name="T4" fmla="*/ 16669 w 88"/>
                <a:gd name="T5" fmla="*/ 19678 h 48"/>
                <a:gd name="T6" fmla="*/ 5953 w 88"/>
                <a:gd name="T7" fmla="*/ 33569 h 48"/>
                <a:gd name="T8" fmla="*/ 0 w 88"/>
                <a:gd name="T9" fmla="*/ 55562 h 48"/>
                <a:gd name="T10" fmla="*/ 5953 w 88"/>
                <a:gd name="T11" fmla="*/ 53247 h 48"/>
                <a:gd name="T12" fmla="*/ 22622 w 88"/>
                <a:gd name="T13" fmla="*/ 53247 h 48"/>
                <a:gd name="T14" fmla="*/ 40481 w 88"/>
                <a:gd name="T15" fmla="*/ 53247 h 48"/>
                <a:gd name="T16" fmla="*/ 42863 w 88"/>
                <a:gd name="T17" fmla="*/ 49774 h 48"/>
                <a:gd name="T18" fmla="*/ 52388 w 88"/>
                <a:gd name="T19" fmla="*/ 53247 h 48"/>
                <a:gd name="T20" fmla="*/ 52388 w 88"/>
                <a:gd name="T21" fmla="*/ 49774 h 48"/>
                <a:gd name="T22" fmla="*/ 54769 w 88"/>
                <a:gd name="T23" fmla="*/ 45144 h 48"/>
                <a:gd name="T24" fmla="*/ 60722 w 88"/>
                <a:gd name="T25" fmla="*/ 33569 h 48"/>
                <a:gd name="T26" fmla="*/ 64294 w 88"/>
                <a:gd name="T27" fmla="*/ 31254 h 48"/>
                <a:gd name="T28" fmla="*/ 72628 w 88"/>
                <a:gd name="T29" fmla="*/ 31254 h 48"/>
                <a:gd name="T30" fmla="*/ 86916 w 88"/>
                <a:gd name="T31" fmla="*/ 31254 h 48"/>
                <a:gd name="T32" fmla="*/ 95250 w 88"/>
                <a:gd name="T33" fmla="*/ 31254 h 48"/>
                <a:gd name="T34" fmla="*/ 104775 w 88"/>
                <a:gd name="T35" fmla="*/ 31254 h 48"/>
                <a:gd name="T36" fmla="*/ 104775 w 88"/>
                <a:gd name="T37" fmla="*/ 25466 h 48"/>
                <a:gd name="T38" fmla="*/ 104775 w 88"/>
                <a:gd name="T39" fmla="*/ 21993 h 48"/>
                <a:gd name="T40" fmla="*/ 101203 w 88"/>
                <a:gd name="T41" fmla="*/ 21993 h 48"/>
                <a:gd name="T42" fmla="*/ 92869 w 88"/>
                <a:gd name="T43" fmla="*/ 19678 h 48"/>
                <a:gd name="T44" fmla="*/ 90488 w 88"/>
                <a:gd name="T45" fmla="*/ 11575 h 48"/>
                <a:gd name="T46" fmla="*/ 84534 w 88"/>
                <a:gd name="T47" fmla="*/ 0 h 48"/>
                <a:gd name="T48" fmla="*/ 52388 w 88"/>
                <a:gd name="T49" fmla="*/ 11575 h 48"/>
                <a:gd name="T50" fmla="*/ 40481 w 88"/>
                <a:gd name="T51" fmla="*/ 11575 h 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48"/>
                <a:gd name="T80" fmla="*/ 88 w 88"/>
                <a:gd name="T81" fmla="*/ 48 h 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48">
                  <a:moveTo>
                    <a:pt x="34" y="10"/>
                  </a:moveTo>
                  <a:lnTo>
                    <a:pt x="24" y="12"/>
                  </a:lnTo>
                  <a:lnTo>
                    <a:pt x="14" y="17"/>
                  </a:lnTo>
                  <a:lnTo>
                    <a:pt x="5" y="29"/>
                  </a:lnTo>
                  <a:lnTo>
                    <a:pt x="0" y="48"/>
                  </a:lnTo>
                  <a:lnTo>
                    <a:pt x="5" y="46"/>
                  </a:lnTo>
                  <a:lnTo>
                    <a:pt x="19" y="46"/>
                  </a:lnTo>
                  <a:lnTo>
                    <a:pt x="34" y="46"/>
                  </a:lnTo>
                  <a:lnTo>
                    <a:pt x="36" y="43"/>
                  </a:lnTo>
                  <a:lnTo>
                    <a:pt x="44" y="46"/>
                  </a:lnTo>
                  <a:lnTo>
                    <a:pt x="44" y="43"/>
                  </a:lnTo>
                  <a:lnTo>
                    <a:pt x="46" y="39"/>
                  </a:lnTo>
                  <a:lnTo>
                    <a:pt x="51" y="29"/>
                  </a:lnTo>
                  <a:lnTo>
                    <a:pt x="54" y="27"/>
                  </a:lnTo>
                  <a:lnTo>
                    <a:pt x="61" y="27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8" y="27"/>
                  </a:lnTo>
                  <a:lnTo>
                    <a:pt x="88" y="22"/>
                  </a:lnTo>
                  <a:lnTo>
                    <a:pt x="88" y="19"/>
                  </a:lnTo>
                  <a:lnTo>
                    <a:pt x="85" y="19"/>
                  </a:lnTo>
                  <a:lnTo>
                    <a:pt x="78" y="17"/>
                  </a:lnTo>
                  <a:lnTo>
                    <a:pt x="76" y="10"/>
                  </a:lnTo>
                  <a:lnTo>
                    <a:pt x="71" y="0"/>
                  </a:lnTo>
                  <a:lnTo>
                    <a:pt x="44" y="10"/>
                  </a:lnTo>
                  <a:lnTo>
                    <a:pt x="34" y="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auto">
            <a:xfrm>
              <a:off x="6050364" y="3300473"/>
              <a:ext cx="140808" cy="442134"/>
            </a:xfrm>
            <a:custGeom>
              <a:avLst/>
              <a:gdLst>
                <a:gd name="T0" fmla="*/ 20067 w 39"/>
                <a:gd name="T1" fmla="*/ 0 h 124"/>
                <a:gd name="T2" fmla="*/ 14165 w 39"/>
                <a:gd name="T3" fmla="*/ 0 h 124"/>
                <a:gd name="T4" fmla="*/ 5902 w 39"/>
                <a:gd name="T5" fmla="*/ 8155 h 124"/>
                <a:gd name="T6" fmla="*/ 2361 w 39"/>
                <a:gd name="T7" fmla="*/ 13980 h 124"/>
                <a:gd name="T8" fmla="*/ 0 w 39"/>
                <a:gd name="T9" fmla="*/ 16310 h 124"/>
                <a:gd name="T10" fmla="*/ 2361 w 39"/>
                <a:gd name="T11" fmla="*/ 24466 h 124"/>
                <a:gd name="T12" fmla="*/ 8263 w 39"/>
                <a:gd name="T13" fmla="*/ 46601 h 124"/>
                <a:gd name="T14" fmla="*/ 11804 w 39"/>
                <a:gd name="T15" fmla="*/ 58251 h 124"/>
                <a:gd name="T16" fmla="*/ 8263 w 39"/>
                <a:gd name="T17" fmla="*/ 76892 h 124"/>
                <a:gd name="T18" fmla="*/ 5902 w 39"/>
                <a:gd name="T19" fmla="*/ 88542 h 124"/>
                <a:gd name="T20" fmla="*/ 2361 w 39"/>
                <a:gd name="T21" fmla="*/ 116502 h 124"/>
                <a:gd name="T22" fmla="*/ 14165 w 39"/>
                <a:gd name="T23" fmla="*/ 140968 h 124"/>
                <a:gd name="T24" fmla="*/ 40135 w 39"/>
                <a:gd name="T25" fmla="*/ 144463 h 124"/>
                <a:gd name="T26" fmla="*/ 46037 w 39"/>
                <a:gd name="T27" fmla="*/ 99027 h 124"/>
                <a:gd name="T28" fmla="*/ 42496 w 39"/>
                <a:gd name="T29" fmla="*/ 46601 h 124"/>
                <a:gd name="T30" fmla="*/ 34233 w 39"/>
                <a:gd name="T31" fmla="*/ 8155 h 124"/>
                <a:gd name="T32" fmla="*/ 28330 w 39"/>
                <a:gd name="T33" fmla="*/ 0 h 124"/>
                <a:gd name="T34" fmla="*/ 20067 w 39"/>
                <a:gd name="T35" fmla="*/ 0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4"/>
                <a:gd name="T56" fmla="*/ 39 w 39"/>
                <a:gd name="T57" fmla="*/ 124 h 1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4">
                  <a:moveTo>
                    <a:pt x="17" y="0"/>
                  </a:moveTo>
                  <a:lnTo>
                    <a:pt x="12" y="0"/>
                  </a:lnTo>
                  <a:lnTo>
                    <a:pt x="5" y="7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7" y="40"/>
                  </a:lnTo>
                  <a:lnTo>
                    <a:pt x="10" y="50"/>
                  </a:lnTo>
                  <a:lnTo>
                    <a:pt x="7" y="66"/>
                  </a:lnTo>
                  <a:lnTo>
                    <a:pt x="5" y="76"/>
                  </a:lnTo>
                  <a:lnTo>
                    <a:pt x="2" y="100"/>
                  </a:lnTo>
                  <a:lnTo>
                    <a:pt x="12" y="121"/>
                  </a:lnTo>
                  <a:lnTo>
                    <a:pt x="34" y="124"/>
                  </a:lnTo>
                  <a:lnTo>
                    <a:pt x="39" y="85"/>
                  </a:lnTo>
                  <a:lnTo>
                    <a:pt x="36" y="40"/>
                  </a:lnTo>
                  <a:lnTo>
                    <a:pt x="29" y="7"/>
                  </a:lnTo>
                  <a:lnTo>
                    <a:pt x="24" y="0"/>
                  </a:lnTo>
                  <a:lnTo>
                    <a:pt x="1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auto">
            <a:xfrm>
              <a:off x="6137764" y="3300473"/>
              <a:ext cx="111675" cy="442134"/>
            </a:xfrm>
            <a:custGeom>
              <a:avLst/>
              <a:gdLst>
                <a:gd name="T0" fmla="*/ 0 w 30"/>
                <a:gd name="T1" fmla="*/ 0 h 124"/>
                <a:gd name="T2" fmla="*/ 18256 w 30"/>
                <a:gd name="T3" fmla="*/ 2330 h 124"/>
                <a:gd name="T4" fmla="*/ 18256 w 30"/>
                <a:gd name="T5" fmla="*/ 8155 h 124"/>
                <a:gd name="T6" fmla="*/ 20690 w 30"/>
                <a:gd name="T7" fmla="*/ 10485 h 124"/>
                <a:gd name="T8" fmla="*/ 24341 w 30"/>
                <a:gd name="T9" fmla="*/ 16310 h 124"/>
                <a:gd name="T10" fmla="*/ 30427 w 30"/>
                <a:gd name="T11" fmla="*/ 22135 h 124"/>
                <a:gd name="T12" fmla="*/ 36512 w 30"/>
                <a:gd name="T13" fmla="*/ 30291 h 124"/>
                <a:gd name="T14" fmla="*/ 36512 w 30"/>
                <a:gd name="T15" fmla="*/ 46601 h 124"/>
                <a:gd name="T16" fmla="*/ 36512 w 30"/>
                <a:gd name="T17" fmla="*/ 126988 h 124"/>
                <a:gd name="T18" fmla="*/ 30427 w 30"/>
                <a:gd name="T19" fmla="*/ 130483 h 124"/>
                <a:gd name="T20" fmla="*/ 20690 w 30"/>
                <a:gd name="T21" fmla="*/ 135143 h 124"/>
                <a:gd name="T22" fmla="*/ 12171 w 30"/>
                <a:gd name="T23" fmla="*/ 144463 h 124"/>
                <a:gd name="T24" fmla="*/ 14605 w 30"/>
                <a:gd name="T25" fmla="*/ 76892 h 124"/>
                <a:gd name="T26" fmla="*/ 12171 w 30"/>
                <a:gd name="T27" fmla="*/ 36116 h 124"/>
                <a:gd name="T28" fmla="*/ 9737 w 30"/>
                <a:gd name="T29" fmla="*/ 13980 h 124"/>
                <a:gd name="T30" fmla="*/ 0 w 30"/>
                <a:gd name="T31" fmla="*/ 0 h 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124"/>
                <a:gd name="T50" fmla="*/ 30 w 30"/>
                <a:gd name="T51" fmla="*/ 124 h 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124">
                  <a:moveTo>
                    <a:pt x="0" y="0"/>
                  </a:moveTo>
                  <a:lnTo>
                    <a:pt x="15" y="2"/>
                  </a:lnTo>
                  <a:lnTo>
                    <a:pt x="15" y="7"/>
                  </a:lnTo>
                  <a:lnTo>
                    <a:pt x="17" y="9"/>
                  </a:lnTo>
                  <a:lnTo>
                    <a:pt x="20" y="14"/>
                  </a:lnTo>
                  <a:lnTo>
                    <a:pt x="25" y="19"/>
                  </a:lnTo>
                  <a:lnTo>
                    <a:pt x="30" y="26"/>
                  </a:lnTo>
                  <a:lnTo>
                    <a:pt x="30" y="40"/>
                  </a:lnTo>
                  <a:lnTo>
                    <a:pt x="30" y="109"/>
                  </a:lnTo>
                  <a:lnTo>
                    <a:pt x="25" y="112"/>
                  </a:lnTo>
                  <a:lnTo>
                    <a:pt x="17" y="116"/>
                  </a:lnTo>
                  <a:lnTo>
                    <a:pt x="10" y="124"/>
                  </a:lnTo>
                  <a:lnTo>
                    <a:pt x="12" y="66"/>
                  </a:lnTo>
                  <a:lnTo>
                    <a:pt x="10" y="31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auto">
            <a:xfrm>
              <a:off x="6191172" y="3271321"/>
              <a:ext cx="179655" cy="417839"/>
            </a:xfrm>
            <a:custGeom>
              <a:avLst/>
              <a:gdLst>
                <a:gd name="T0" fmla="*/ 17981 w 49"/>
                <a:gd name="T1" fmla="*/ 136525 h 117"/>
                <a:gd name="T2" fmla="*/ 17981 w 49"/>
                <a:gd name="T3" fmla="*/ 47842 h 117"/>
                <a:gd name="T4" fmla="*/ 14385 w 49"/>
                <a:gd name="T5" fmla="*/ 33840 h 117"/>
                <a:gd name="T6" fmla="*/ 5994 w 49"/>
                <a:gd name="T7" fmla="*/ 28005 h 117"/>
                <a:gd name="T8" fmla="*/ 0 w 49"/>
                <a:gd name="T9" fmla="*/ 19837 h 117"/>
                <a:gd name="T10" fmla="*/ 0 w 49"/>
                <a:gd name="T11" fmla="*/ 11669 h 117"/>
                <a:gd name="T12" fmla="*/ 20378 w 49"/>
                <a:gd name="T13" fmla="*/ 9335 h 117"/>
                <a:gd name="T14" fmla="*/ 22776 w 49"/>
                <a:gd name="T15" fmla="*/ 0 h 117"/>
                <a:gd name="T16" fmla="*/ 38360 w 49"/>
                <a:gd name="T17" fmla="*/ 11669 h 117"/>
                <a:gd name="T18" fmla="*/ 44353 w 49"/>
                <a:gd name="T19" fmla="*/ 14003 h 117"/>
                <a:gd name="T20" fmla="*/ 52744 w 49"/>
                <a:gd name="T21" fmla="*/ 25671 h 117"/>
                <a:gd name="T22" fmla="*/ 58738 w 49"/>
                <a:gd name="T23" fmla="*/ 39674 h 117"/>
                <a:gd name="T24" fmla="*/ 55142 w 49"/>
                <a:gd name="T25" fmla="*/ 64178 h 117"/>
                <a:gd name="T26" fmla="*/ 52744 w 49"/>
                <a:gd name="T27" fmla="*/ 75847 h 117"/>
                <a:gd name="T28" fmla="*/ 50347 w 49"/>
                <a:gd name="T29" fmla="*/ 112021 h 117"/>
                <a:gd name="T30" fmla="*/ 50347 w 49"/>
                <a:gd name="T31" fmla="*/ 131857 h 117"/>
                <a:gd name="T32" fmla="*/ 17981 w 49"/>
                <a:gd name="T33" fmla="*/ 136525 h 1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117"/>
                <a:gd name="T53" fmla="*/ 49 w 49"/>
                <a:gd name="T54" fmla="*/ 117 h 1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117">
                  <a:moveTo>
                    <a:pt x="15" y="117"/>
                  </a:moveTo>
                  <a:lnTo>
                    <a:pt x="15" y="41"/>
                  </a:lnTo>
                  <a:lnTo>
                    <a:pt x="12" y="29"/>
                  </a:lnTo>
                  <a:lnTo>
                    <a:pt x="5" y="24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17" y="8"/>
                  </a:lnTo>
                  <a:lnTo>
                    <a:pt x="19" y="0"/>
                  </a:lnTo>
                  <a:lnTo>
                    <a:pt x="32" y="10"/>
                  </a:lnTo>
                  <a:lnTo>
                    <a:pt x="37" y="12"/>
                  </a:lnTo>
                  <a:lnTo>
                    <a:pt x="44" y="22"/>
                  </a:lnTo>
                  <a:lnTo>
                    <a:pt x="49" y="34"/>
                  </a:lnTo>
                  <a:lnTo>
                    <a:pt x="46" y="55"/>
                  </a:lnTo>
                  <a:lnTo>
                    <a:pt x="44" y="65"/>
                  </a:lnTo>
                  <a:lnTo>
                    <a:pt x="42" y="96"/>
                  </a:lnTo>
                  <a:lnTo>
                    <a:pt x="42" y="113"/>
                  </a:lnTo>
                  <a:lnTo>
                    <a:pt x="15" y="11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auto">
            <a:xfrm>
              <a:off x="5506548" y="1925491"/>
              <a:ext cx="674913" cy="524729"/>
            </a:xfrm>
            <a:custGeom>
              <a:avLst/>
              <a:gdLst>
                <a:gd name="T0" fmla="*/ 0 w 185"/>
                <a:gd name="T1" fmla="*/ 163341 h 148"/>
                <a:gd name="T2" fmla="*/ 2386 w 185"/>
                <a:gd name="T3" fmla="*/ 157549 h 148"/>
                <a:gd name="T4" fmla="*/ 16699 w 185"/>
                <a:gd name="T5" fmla="*/ 151756 h 148"/>
                <a:gd name="T6" fmla="*/ 31012 w 185"/>
                <a:gd name="T7" fmla="*/ 141330 h 148"/>
                <a:gd name="T8" fmla="*/ 46518 w 185"/>
                <a:gd name="T9" fmla="*/ 127429 h 148"/>
                <a:gd name="T10" fmla="*/ 63217 w 185"/>
                <a:gd name="T11" fmla="*/ 107735 h 148"/>
                <a:gd name="T12" fmla="*/ 63217 w 185"/>
                <a:gd name="T13" fmla="*/ 93834 h 148"/>
                <a:gd name="T14" fmla="*/ 69181 w 185"/>
                <a:gd name="T15" fmla="*/ 83408 h 148"/>
                <a:gd name="T16" fmla="*/ 83494 w 185"/>
                <a:gd name="T17" fmla="*/ 63715 h 148"/>
                <a:gd name="T18" fmla="*/ 87072 w 185"/>
                <a:gd name="T19" fmla="*/ 55605 h 148"/>
                <a:gd name="T20" fmla="*/ 95421 w 185"/>
                <a:gd name="T21" fmla="*/ 47496 h 148"/>
                <a:gd name="T22" fmla="*/ 107349 w 185"/>
                <a:gd name="T23" fmla="*/ 41704 h 148"/>
                <a:gd name="T24" fmla="*/ 107349 w 185"/>
                <a:gd name="T25" fmla="*/ 22010 h 148"/>
                <a:gd name="T26" fmla="*/ 110927 w 185"/>
                <a:gd name="T27" fmla="*/ 11584 h 148"/>
                <a:gd name="T28" fmla="*/ 113313 w 185"/>
                <a:gd name="T29" fmla="*/ 0 h 148"/>
                <a:gd name="T30" fmla="*/ 121662 w 185"/>
                <a:gd name="T31" fmla="*/ 5792 h 148"/>
                <a:gd name="T32" fmla="*/ 139554 w 185"/>
                <a:gd name="T33" fmla="*/ 11584 h 148"/>
                <a:gd name="T34" fmla="*/ 159831 w 185"/>
                <a:gd name="T35" fmla="*/ 16218 h 148"/>
                <a:gd name="T36" fmla="*/ 177722 w 185"/>
                <a:gd name="T37" fmla="*/ 16218 h 148"/>
                <a:gd name="T38" fmla="*/ 189650 w 185"/>
                <a:gd name="T39" fmla="*/ 16218 h 148"/>
                <a:gd name="T40" fmla="*/ 197999 w 185"/>
                <a:gd name="T41" fmla="*/ 19694 h 148"/>
                <a:gd name="T42" fmla="*/ 203963 w 185"/>
                <a:gd name="T43" fmla="*/ 22010 h 148"/>
                <a:gd name="T44" fmla="*/ 206349 w 185"/>
                <a:gd name="T45" fmla="*/ 30120 h 148"/>
                <a:gd name="T46" fmla="*/ 206349 w 185"/>
                <a:gd name="T47" fmla="*/ 49813 h 148"/>
                <a:gd name="T48" fmla="*/ 212313 w 185"/>
                <a:gd name="T49" fmla="*/ 63715 h 148"/>
                <a:gd name="T50" fmla="*/ 220662 w 185"/>
                <a:gd name="T51" fmla="*/ 74141 h 148"/>
                <a:gd name="T52" fmla="*/ 206349 w 185"/>
                <a:gd name="T53" fmla="*/ 71824 h 148"/>
                <a:gd name="T54" fmla="*/ 197999 w 185"/>
                <a:gd name="T55" fmla="*/ 77616 h 148"/>
                <a:gd name="T56" fmla="*/ 192036 w 185"/>
                <a:gd name="T57" fmla="*/ 79933 h 148"/>
                <a:gd name="T58" fmla="*/ 192036 w 185"/>
                <a:gd name="T59" fmla="*/ 83408 h 148"/>
                <a:gd name="T60" fmla="*/ 189650 w 185"/>
                <a:gd name="T61" fmla="*/ 99626 h 148"/>
                <a:gd name="T62" fmla="*/ 115698 w 185"/>
                <a:gd name="T63" fmla="*/ 123954 h 148"/>
                <a:gd name="T64" fmla="*/ 95421 w 185"/>
                <a:gd name="T65" fmla="*/ 133221 h 148"/>
                <a:gd name="T66" fmla="*/ 83494 w 185"/>
                <a:gd name="T67" fmla="*/ 141330 h 148"/>
                <a:gd name="T68" fmla="*/ 66795 w 185"/>
                <a:gd name="T69" fmla="*/ 149440 h 148"/>
                <a:gd name="T70" fmla="*/ 72759 w 185"/>
                <a:gd name="T71" fmla="*/ 171450 h 148"/>
                <a:gd name="T72" fmla="*/ 0 w 185"/>
                <a:gd name="T73" fmla="*/ 163341 h 1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"/>
                <a:gd name="T112" fmla="*/ 0 h 148"/>
                <a:gd name="T113" fmla="*/ 185 w 185"/>
                <a:gd name="T114" fmla="*/ 148 h 1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" h="148">
                  <a:moveTo>
                    <a:pt x="0" y="141"/>
                  </a:moveTo>
                  <a:lnTo>
                    <a:pt x="2" y="136"/>
                  </a:lnTo>
                  <a:lnTo>
                    <a:pt x="14" y="131"/>
                  </a:lnTo>
                  <a:lnTo>
                    <a:pt x="26" y="122"/>
                  </a:lnTo>
                  <a:lnTo>
                    <a:pt x="39" y="110"/>
                  </a:lnTo>
                  <a:lnTo>
                    <a:pt x="53" y="93"/>
                  </a:lnTo>
                  <a:lnTo>
                    <a:pt x="53" y="81"/>
                  </a:lnTo>
                  <a:lnTo>
                    <a:pt x="58" y="72"/>
                  </a:lnTo>
                  <a:lnTo>
                    <a:pt x="70" y="55"/>
                  </a:lnTo>
                  <a:lnTo>
                    <a:pt x="73" y="48"/>
                  </a:lnTo>
                  <a:lnTo>
                    <a:pt x="80" y="41"/>
                  </a:lnTo>
                  <a:lnTo>
                    <a:pt x="90" y="36"/>
                  </a:lnTo>
                  <a:lnTo>
                    <a:pt x="90" y="19"/>
                  </a:lnTo>
                  <a:lnTo>
                    <a:pt x="93" y="10"/>
                  </a:lnTo>
                  <a:lnTo>
                    <a:pt x="95" y="0"/>
                  </a:lnTo>
                  <a:lnTo>
                    <a:pt x="102" y="5"/>
                  </a:lnTo>
                  <a:lnTo>
                    <a:pt x="117" y="10"/>
                  </a:lnTo>
                  <a:lnTo>
                    <a:pt x="134" y="14"/>
                  </a:lnTo>
                  <a:lnTo>
                    <a:pt x="149" y="14"/>
                  </a:lnTo>
                  <a:lnTo>
                    <a:pt x="159" y="14"/>
                  </a:lnTo>
                  <a:lnTo>
                    <a:pt x="166" y="17"/>
                  </a:lnTo>
                  <a:lnTo>
                    <a:pt x="171" y="19"/>
                  </a:lnTo>
                  <a:lnTo>
                    <a:pt x="173" y="26"/>
                  </a:lnTo>
                  <a:lnTo>
                    <a:pt x="173" y="43"/>
                  </a:lnTo>
                  <a:lnTo>
                    <a:pt x="178" y="55"/>
                  </a:lnTo>
                  <a:lnTo>
                    <a:pt x="185" y="64"/>
                  </a:lnTo>
                  <a:lnTo>
                    <a:pt x="173" y="62"/>
                  </a:lnTo>
                  <a:lnTo>
                    <a:pt x="166" y="67"/>
                  </a:lnTo>
                  <a:lnTo>
                    <a:pt x="161" y="69"/>
                  </a:lnTo>
                  <a:lnTo>
                    <a:pt x="161" y="72"/>
                  </a:lnTo>
                  <a:lnTo>
                    <a:pt x="159" y="86"/>
                  </a:lnTo>
                  <a:lnTo>
                    <a:pt x="97" y="107"/>
                  </a:lnTo>
                  <a:lnTo>
                    <a:pt x="80" y="115"/>
                  </a:lnTo>
                  <a:lnTo>
                    <a:pt x="70" y="122"/>
                  </a:lnTo>
                  <a:lnTo>
                    <a:pt x="56" y="129"/>
                  </a:lnTo>
                  <a:lnTo>
                    <a:pt x="61" y="148"/>
                  </a:lnTo>
                  <a:lnTo>
                    <a:pt x="0" y="14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5" name="Freeform 21"/>
            <p:cNvSpPr>
              <a:spLocks/>
            </p:cNvSpPr>
            <p:nvPr/>
          </p:nvSpPr>
          <p:spPr bwMode="auto">
            <a:xfrm>
              <a:off x="6618456" y="1844824"/>
              <a:ext cx="237922" cy="461566"/>
            </a:xfrm>
            <a:custGeom>
              <a:avLst/>
              <a:gdLst>
                <a:gd name="T0" fmla="*/ 15801 w 64"/>
                <a:gd name="T1" fmla="*/ 14029 h 129"/>
                <a:gd name="T2" fmla="*/ 12154 w 64"/>
                <a:gd name="T3" fmla="*/ 19874 h 129"/>
                <a:gd name="T4" fmla="*/ 9724 w 64"/>
                <a:gd name="T5" fmla="*/ 28058 h 129"/>
                <a:gd name="T6" fmla="*/ 9724 w 64"/>
                <a:gd name="T7" fmla="*/ 36242 h 129"/>
                <a:gd name="T8" fmla="*/ 9724 w 64"/>
                <a:gd name="T9" fmla="*/ 44425 h 129"/>
                <a:gd name="T10" fmla="*/ 3646 w 64"/>
                <a:gd name="T11" fmla="*/ 53778 h 129"/>
                <a:gd name="T12" fmla="*/ 0 w 64"/>
                <a:gd name="T13" fmla="*/ 56116 h 129"/>
                <a:gd name="T14" fmla="*/ 3646 w 64"/>
                <a:gd name="T15" fmla="*/ 64300 h 129"/>
                <a:gd name="T16" fmla="*/ 6077 w 64"/>
                <a:gd name="T17" fmla="*/ 72483 h 129"/>
                <a:gd name="T18" fmla="*/ 6077 w 64"/>
                <a:gd name="T19" fmla="*/ 78329 h 129"/>
                <a:gd name="T20" fmla="*/ 12154 w 64"/>
                <a:gd name="T21" fmla="*/ 86512 h 129"/>
                <a:gd name="T22" fmla="*/ 15801 w 64"/>
                <a:gd name="T23" fmla="*/ 86512 h 129"/>
                <a:gd name="T24" fmla="*/ 18232 w 64"/>
                <a:gd name="T25" fmla="*/ 92358 h 129"/>
                <a:gd name="T26" fmla="*/ 20662 w 64"/>
                <a:gd name="T27" fmla="*/ 120416 h 129"/>
                <a:gd name="T28" fmla="*/ 26740 w 64"/>
                <a:gd name="T29" fmla="*/ 140290 h 129"/>
                <a:gd name="T30" fmla="*/ 36463 w 64"/>
                <a:gd name="T31" fmla="*/ 150812 h 129"/>
                <a:gd name="T32" fmla="*/ 47402 w 64"/>
                <a:gd name="T33" fmla="*/ 142628 h 129"/>
                <a:gd name="T34" fmla="*/ 57126 w 64"/>
                <a:gd name="T35" fmla="*/ 130938 h 129"/>
                <a:gd name="T36" fmla="*/ 59556 w 64"/>
                <a:gd name="T37" fmla="*/ 126261 h 129"/>
                <a:gd name="T38" fmla="*/ 57126 w 64"/>
                <a:gd name="T39" fmla="*/ 116909 h 129"/>
                <a:gd name="T40" fmla="*/ 57126 w 64"/>
                <a:gd name="T41" fmla="*/ 114570 h 129"/>
                <a:gd name="T42" fmla="*/ 63203 w 64"/>
                <a:gd name="T43" fmla="*/ 112232 h 129"/>
                <a:gd name="T44" fmla="*/ 69280 w 64"/>
                <a:gd name="T45" fmla="*/ 106387 h 129"/>
                <a:gd name="T46" fmla="*/ 71711 w 64"/>
                <a:gd name="T47" fmla="*/ 100541 h 129"/>
                <a:gd name="T48" fmla="*/ 65634 w 64"/>
                <a:gd name="T49" fmla="*/ 80667 h 129"/>
                <a:gd name="T50" fmla="*/ 63203 w 64"/>
                <a:gd name="T51" fmla="*/ 78329 h 129"/>
                <a:gd name="T52" fmla="*/ 63203 w 64"/>
                <a:gd name="T53" fmla="*/ 72483 h 129"/>
                <a:gd name="T54" fmla="*/ 65634 w 64"/>
                <a:gd name="T55" fmla="*/ 66638 h 129"/>
                <a:gd name="T56" fmla="*/ 74142 w 64"/>
                <a:gd name="T57" fmla="*/ 61962 h 129"/>
                <a:gd name="T58" fmla="*/ 74142 w 64"/>
                <a:gd name="T59" fmla="*/ 58454 h 129"/>
                <a:gd name="T60" fmla="*/ 71711 w 64"/>
                <a:gd name="T61" fmla="*/ 53778 h 129"/>
                <a:gd name="T62" fmla="*/ 69280 w 64"/>
                <a:gd name="T63" fmla="*/ 50271 h 129"/>
                <a:gd name="T64" fmla="*/ 69280 w 64"/>
                <a:gd name="T65" fmla="*/ 36242 h 129"/>
                <a:gd name="T66" fmla="*/ 77788 w 64"/>
                <a:gd name="T67" fmla="*/ 25720 h 129"/>
                <a:gd name="T68" fmla="*/ 71711 w 64"/>
                <a:gd name="T69" fmla="*/ 14029 h 129"/>
                <a:gd name="T70" fmla="*/ 47402 w 64"/>
                <a:gd name="T71" fmla="*/ 0 h 129"/>
                <a:gd name="T72" fmla="*/ 44971 w 64"/>
                <a:gd name="T73" fmla="*/ 0 h 129"/>
                <a:gd name="T74" fmla="*/ 36463 w 64"/>
                <a:gd name="T75" fmla="*/ 0 h 129"/>
                <a:gd name="T76" fmla="*/ 26740 w 64"/>
                <a:gd name="T77" fmla="*/ 3507 h 129"/>
                <a:gd name="T78" fmla="*/ 15801 w 64"/>
                <a:gd name="T79" fmla="*/ 14029 h 1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"/>
                <a:gd name="T121" fmla="*/ 0 h 129"/>
                <a:gd name="T122" fmla="*/ 64 w 64"/>
                <a:gd name="T123" fmla="*/ 129 h 1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" h="129">
                  <a:moveTo>
                    <a:pt x="13" y="12"/>
                  </a:moveTo>
                  <a:lnTo>
                    <a:pt x="10" y="17"/>
                  </a:lnTo>
                  <a:lnTo>
                    <a:pt x="8" y="24"/>
                  </a:lnTo>
                  <a:lnTo>
                    <a:pt x="8" y="31"/>
                  </a:lnTo>
                  <a:lnTo>
                    <a:pt x="8" y="38"/>
                  </a:lnTo>
                  <a:lnTo>
                    <a:pt x="3" y="46"/>
                  </a:lnTo>
                  <a:lnTo>
                    <a:pt x="0" y="48"/>
                  </a:lnTo>
                  <a:lnTo>
                    <a:pt x="3" y="55"/>
                  </a:lnTo>
                  <a:lnTo>
                    <a:pt x="5" y="62"/>
                  </a:lnTo>
                  <a:lnTo>
                    <a:pt x="5" y="67"/>
                  </a:lnTo>
                  <a:lnTo>
                    <a:pt x="10" y="74"/>
                  </a:lnTo>
                  <a:lnTo>
                    <a:pt x="13" y="74"/>
                  </a:lnTo>
                  <a:lnTo>
                    <a:pt x="15" y="79"/>
                  </a:lnTo>
                  <a:lnTo>
                    <a:pt x="17" y="103"/>
                  </a:lnTo>
                  <a:lnTo>
                    <a:pt x="22" y="120"/>
                  </a:lnTo>
                  <a:lnTo>
                    <a:pt x="30" y="129"/>
                  </a:lnTo>
                  <a:lnTo>
                    <a:pt x="39" y="122"/>
                  </a:lnTo>
                  <a:lnTo>
                    <a:pt x="47" y="112"/>
                  </a:lnTo>
                  <a:lnTo>
                    <a:pt x="49" y="108"/>
                  </a:lnTo>
                  <a:lnTo>
                    <a:pt x="47" y="100"/>
                  </a:lnTo>
                  <a:lnTo>
                    <a:pt x="47" y="98"/>
                  </a:lnTo>
                  <a:lnTo>
                    <a:pt x="52" y="96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54" y="69"/>
                  </a:lnTo>
                  <a:lnTo>
                    <a:pt x="52" y="67"/>
                  </a:lnTo>
                  <a:lnTo>
                    <a:pt x="52" y="62"/>
                  </a:lnTo>
                  <a:lnTo>
                    <a:pt x="54" y="57"/>
                  </a:lnTo>
                  <a:lnTo>
                    <a:pt x="61" y="53"/>
                  </a:lnTo>
                  <a:lnTo>
                    <a:pt x="61" y="50"/>
                  </a:lnTo>
                  <a:lnTo>
                    <a:pt x="59" y="46"/>
                  </a:lnTo>
                  <a:lnTo>
                    <a:pt x="57" y="43"/>
                  </a:lnTo>
                  <a:lnTo>
                    <a:pt x="57" y="31"/>
                  </a:lnTo>
                  <a:lnTo>
                    <a:pt x="64" y="22"/>
                  </a:lnTo>
                  <a:lnTo>
                    <a:pt x="59" y="12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13" y="1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6" name="Freeform 22"/>
            <p:cNvSpPr>
              <a:spLocks/>
            </p:cNvSpPr>
            <p:nvPr/>
          </p:nvSpPr>
          <p:spPr bwMode="auto">
            <a:xfrm>
              <a:off x="6730134" y="2095540"/>
              <a:ext cx="888555" cy="830822"/>
            </a:xfrm>
            <a:custGeom>
              <a:avLst/>
              <a:gdLst>
                <a:gd name="T0" fmla="*/ 290512 w 244"/>
                <a:gd name="T1" fmla="*/ 46404 h 234"/>
                <a:gd name="T2" fmla="*/ 282178 w 244"/>
                <a:gd name="T3" fmla="*/ 44084 h 234"/>
                <a:gd name="T4" fmla="*/ 273843 w 244"/>
                <a:gd name="T5" fmla="*/ 38283 h 234"/>
                <a:gd name="T6" fmla="*/ 258365 w 244"/>
                <a:gd name="T7" fmla="*/ 32483 h 234"/>
                <a:gd name="T8" fmla="*/ 241696 w 244"/>
                <a:gd name="T9" fmla="*/ 27842 h 234"/>
                <a:gd name="T10" fmla="*/ 227409 w 244"/>
                <a:gd name="T11" fmla="*/ 30163 h 234"/>
                <a:gd name="T12" fmla="*/ 200025 w 244"/>
                <a:gd name="T13" fmla="*/ 35963 h 234"/>
                <a:gd name="T14" fmla="*/ 195262 w 244"/>
                <a:gd name="T15" fmla="*/ 41764 h 234"/>
                <a:gd name="T16" fmla="*/ 191690 w 244"/>
                <a:gd name="T17" fmla="*/ 49884 h 234"/>
                <a:gd name="T18" fmla="*/ 197643 w 244"/>
                <a:gd name="T19" fmla="*/ 60325 h 234"/>
                <a:gd name="T20" fmla="*/ 197643 w 244"/>
                <a:gd name="T21" fmla="*/ 68446 h 234"/>
                <a:gd name="T22" fmla="*/ 195262 w 244"/>
                <a:gd name="T23" fmla="*/ 71926 h 234"/>
                <a:gd name="T24" fmla="*/ 179784 w 244"/>
                <a:gd name="T25" fmla="*/ 77727 h 234"/>
                <a:gd name="T26" fmla="*/ 147637 w 244"/>
                <a:gd name="T27" fmla="*/ 68446 h 234"/>
                <a:gd name="T28" fmla="*/ 130969 w 244"/>
                <a:gd name="T29" fmla="*/ 58005 h 234"/>
                <a:gd name="T30" fmla="*/ 121444 w 244"/>
                <a:gd name="T31" fmla="*/ 49884 h 234"/>
                <a:gd name="T32" fmla="*/ 119062 w 244"/>
                <a:gd name="T33" fmla="*/ 41764 h 234"/>
                <a:gd name="T34" fmla="*/ 113109 w 244"/>
                <a:gd name="T35" fmla="*/ 27842 h 234"/>
                <a:gd name="T36" fmla="*/ 110728 w 244"/>
                <a:gd name="T37" fmla="*/ 22042 h 234"/>
                <a:gd name="T38" fmla="*/ 80962 w 244"/>
                <a:gd name="T39" fmla="*/ 16241 h 234"/>
                <a:gd name="T40" fmla="*/ 75009 w 244"/>
                <a:gd name="T41" fmla="*/ 10441 h 234"/>
                <a:gd name="T42" fmla="*/ 64294 w 244"/>
                <a:gd name="T43" fmla="*/ 8121 h 234"/>
                <a:gd name="T44" fmla="*/ 52387 w 244"/>
                <a:gd name="T45" fmla="*/ 5800 h 234"/>
                <a:gd name="T46" fmla="*/ 32147 w 244"/>
                <a:gd name="T47" fmla="*/ 0 h 234"/>
                <a:gd name="T48" fmla="*/ 34528 w 244"/>
                <a:gd name="T49" fmla="*/ 10441 h 234"/>
                <a:gd name="T50" fmla="*/ 32147 w 244"/>
                <a:gd name="T51" fmla="*/ 22042 h 234"/>
                <a:gd name="T52" fmla="*/ 26194 w 244"/>
                <a:gd name="T53" fmla="*/ 27842 h 234"/>
                <a:gd name="T54" fmla="*/ 22622 w 244"/>
                <a:gd name="T55" fmla="*/ 27842 h 234"/>
                <a:gd name="T56" fmla="*/ 20241 w 244"/>
                <a:gd name="T57" fmla="*/ 32483 h 234"/>
                <a:gd name="T58" fmla="*/ 22622 w 244"/>
                <a:gd name="T59" fmla="*/ 38283 h 234"/>
                <a:gd name="T60" fmla="*/ 22622 w 244"/>
                <a:gd name="T61" fmla="*/ 41764 h 234"/>
                <a:gd name="T62" fmla="*/ 16669 w 244"/>
                <a:gd name="T63" fmla="*/ 49884 h 234"/>
                <a:gd name="T64" fmla="*/ 0 w 244"/>
                <a:gd name="T65" fmla="*/ 66126 h 234"/>
                <a:gd name="T66" fmla="*/ 0 w 244"/>
                <a:gd name="T67" fmla="*/ 71926 h 234"/>
                <a:gd name="T68" fmla="*/ 5953 w 244"/>
                <a:gd name="T69" fmla="*/ 107889 h 234"/>
                <a:gd name="T70" fmla="*/ 14287 w 244"/>
                <a:gd name="T71" fmla="*/ 118330 h 234"/>
                <a:gd name="T72" fmla="*/ 14287 w 244"/>
                <a:gd name="T73" fmla="*/ 132251 h 234"/>
                <a:gd name="T74" fmla="*/ 10716 w 244"/>
                <a:gd name="T75" fmla="*/ 146172 h 234"/>
                <a:gd name="T76" fmla="*/ 14287 w 244"/>
                <a:gd name="T77" fmla="*/ 149653 h 234"/>
                <a:gd name="T78" fmla="*/ 20241 w 244"/>
                <a:gd name="T79" fmla="*/ 163574 h 234"/>
                <a:gd name="T80" fmla="*/ 36909 w 244"/>
                <a:gd name="T81" fmla="*/ 190256 h 234"/>
                <a:gd name="T82" fmla="*/ 42862 w 244"/>
                <a:gd name="T83" fmla="*/ 190256 h 234"/>
                <a:gd name="T84" fmla="*/ 54769 w 244"/>
                <a:gd name="T85" fmla="*/ 196057 h 234"/>
                <a:gd name="T86" fmla="*/ 66675 w 244"/>
                <a:gd name="T87" fmla="*/ 213458 h 234"/>
                <a:gd name="T88" fmla="*/ 107156 w 244"/>
                <a:gd name="T89" fmla="*/ 209978 h 234"/>
                <a:gd name="T90" fmla="*/ 261937 w 244"/>
                <a:gd name="T91" fmla="*/ 271463 h 234"/>
                <a:gd name="T92" fmla="*/ 261937 w 244"/>
                <a:gd name="T93" fmla="*/ 249421 h 234"/>
                <a:gd name="T94" fmla="*/ 290512 w 244"/>
                <a:gd name="T95" fmla="*/ 249421 h 234"/>
                <a:gd name="T96" fmla="*/ 290512 w 244"/>
                <a:gd name="T97" fmla="*/ 46404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4"/>
                <a:gd name="T148" fmla="*/ 0 h 234"/>
                <a:gd name="T149" fmla="*/ 244 w 244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4" h="234">
                  <a:moveTo>
                    <a:pt x="244" y="40"/>
                  </a:moveTo>
                  <a:lnTo>
                    <a:pt x="237" y="38"/>
                  </a:lnTo>
                  <a:lnTo>
                    <a:pt x="230" y="33"/>
                  </a:lnTo>
                  <a:lnTo>
                    <a:pt x="217" y="28"/>
                  </a:lnTo>
                  <a:lnTo>
                    <a:pt x="203" y="24"/>
                  </a:lnTo>
                  <a:lnTo>
                    <a:pt x="191" y="26"/>
                  </a:lnTo>
                  <a:lnTo>
                    <a:pt x="168" y="31"/>
                  </a:lnTo>
                  <a:lnTo>
                    <a:pt x="164" y="36"/>
                  </a:lnTo>
                  <a:lnTo>
                    <a:pt x="161" y="43"/>
                  </a:lnTo>
                  <a:lnTo>
                    <a:pt x="166" y="52"/>
                  </a:lnTo>
                  <a:lnTo>
                    <a:pt x="166" y="59"/>
                  </a:lnTo>
                  <a:lnTo>
                    <a:pt x="164" y="62"/>
                  </a:lnTo>
                  <a:lnTo>
                    <a:pt x="151" y="67"/>
                  </a:lnTo>
                  <a:lnTo>
                    <a:pt x="124" y="59"/>
                  </a:lnTo>
                  <a:lnTo>
                    <a:pt x="110" y="50"/>
                  </a:lnTo>
                  <a:lnTo>
                    <a:pt x="102" y="43"/>
                  </a:lnTo>
                  <a:lnTo>
                    <a:pt x="100" y="36"/>
                  </a:lnTo>
                  <a:lnTo>
                    <a:pt x="95" y="24"/>
                  </a:lnTo>
                  <a:lnTo>
                    <a:pt x="93" y="19"/>
                  </a:lnTo>
                  <a:lnTo>
                    <a:pt x="68" y="14"/>
                  </a:lnTo>
                  <a:lnTo>
                    <a:pt x="63" y="9"/>
                  </a:lnTo>
                  <a:lnTo>
                    <a:pt x="54" y="7"/>
                  </a:lnTo>
                  <a:lnTo>
                    <a:pt x="44" y="5"/>
                  </a:lnTo>
                  <a:lnTo>
                    <a:pt x="27" y="0"/>
                  </a:lnTo>
                  <a:lnTo>
                    <a:pt x="29" y="9"/>
                  </a:lnTo>
                  <a:lnTo>
                    <a:pt x="27" y="19"/>
                  </a:lnTo>
                  <a:lnTo>
                    <a:pt x="22" y="24"/>
                  </a:lnTo>
                  <a:lnTo>
                    <a:pt x="19" y="24"/>
                  </a:lnTo>
                  <a:lnTo>
                    <a:pt x="17" y="28"/>
                  </a:lnTo>
                  <a:lnTo>
                    <a:pt x="19" y="33"/>
                  </a:lnTo>
                  <a:lnTo>
                    <a:pt x="19" y="36"/>
                  </a:lnTo>
                  <a:lnTo>
                    <a:pt x="14" y="43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5" y="93"/>
                  </a:lnTo>
                  <a:lnTo>
                    <a:pt x="12" y="102"/>
                  </a:lnTo>
                  <a:lnTo>
                    <a:pt x="12" y="114"/>
                  </a:lnTo>
                  <a:lnTo>
                    <a:pt x="9" y="126"/>
                  </a:lnTo>
                  <a:lnTo>
                    <a:pt x="12" y="129"/>
                  </a:lnTo>
                  <a:lnTo>
                    <a:pt x="17" y="141"/>
                  </a:lnTo>
                  <a:lnTo>
                    <a:pt x="31" y="164"/>
                  </a:lnTo>
                  <a:lnTo>
                    <a:pt x="36" y="164"/>
                  </a:lnTo>
                  <a:lnTo>
                    <a:pt x="46" y="169"/>
                  </a:lnTo>
                  <a:lnTo>
                    <a:pt x="56" y="184"/>
                  </a:lnTo>
                  <a:lnTo>
                    <a:pt x="90" y="181"/>
                  </a:lnTo>
                  <a:lnTo>
                    <a:pt x="220" y="234"/>
                  </a:lnTo>
                  <a:lnTo>
                    <a:pt x="220" y="215"/>
                  </a:lnTo>
                  <a:lnTo>
                    <a:pt x="244" y="215"/>
                  </a:lnTo>
                  <a:lnTo>
                    <a:pt x="244" y="4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7" name="Freeform 23"/>
            <p:cNvSpPr>
              <a:spLocks/>
            </p:cNvSpPr>
            <p:nvPr/>
          </p:nvSpPr>
          <p:spPr bwMode="auto">
            <a:xfrm>
              <a:off x="6346548" y="3266464"/>
              <a:ext cx="631215" cy="490717"/>
            </a:xfrm>
            <a:custGeom>
              <a:avLst/>
              <a:gdLst>
                <a:gd name="T0" fmla="*/ 206375 w 173"/>
                <a:gd name="T1" fmla="*/ 0 h 138"/>
                <a:gd name="T2" fmla="*/ 194446 w 173"/>
                <a:gd name="T3" fmla="*/ 0 h 138"/>
                <a:gd name="T4" fmla="*/ 183710 w 173"/>
                <a:gd name="T5" fmla="*/ 2324 h 138"/>
                <a:gd name="T6" fmla="*/ 168202 w 173"/>
                <a:gd name="T7" fmla="*/ 8133 h 138"/>
                <a:gd name="T8" fmla="*/ 151501 w 173"/>
                <a:gd name="T9" fmla="*/ 2324 h 138"/>
                <a:gd name="T10" fmla="*/ 135993 w 173"/>
                <a:gd name="T11" fmla="*/ 2324 h 138"/>
                <a:gd name="T12" fmla="*/ 119292 w 173"/>
                <a:gd name="T13" fmla="*/ 11619 h 138"/>
                <a:gd name="T14" fmla="*/ 107363 w 173"/>
                <a:gd name="T15" fmla="*/ 8133 h 138"/>
                <a:gd name="T16" fmla="*/ 95434 w 173"/>
                <a:gd name="T17" fmla="*/ 11619 h 138"/>
                <a:gd name="T18" fmla="*/ 87083 w 173"/>
                <a:gd name="T19" fmla="*/ 22075 h 138"/>
                <a:gd name="T20" fmla="*/ 78733 w 173"/>
                <a:gd name="T21" fmla="*/ 13942 h 138"/>
                <a:gd name="T22" fmla="*/ 69189 w 173"/>
                <a:gd name="T23" fmla="*/ 11619 h 138"/>
                <a:gd name="T24" fmla="*/ 54874 w 173"/>
                <a:gd name="T25" fmla="*/ 8133 h 138"/>
                <a:gd name="T26" fmla="*/ 52488 w 173"/>
                <a:gd name="T27" fmla="*/ 5809 h 138"/>
                <a:gd name="T28" fmla="*/ 40559 w 173"/>
                <a:gd name="T29" fmla="*/ 5809 h 138"/>
                <a:gd name="T30" fmla="*/ 22665 w 173"/>
                <a:gd name="T31" fmla="*/ 8133 h 138"/>
                <a:gd name="T32" fmla="*/ 8350 w 173"/>
                <a:gd name="T33" fmla="*/ 16266 h 138"/>
                <a:gd name="T34" fmla="*/ 2386 w 173"/>
                <a:gd name="T35" fmla="*/ 27885 h 138"/>
                <a:gd name="T36" fmla="*/ 4772 w 173"/>
                <a:gd name="T37" fmla="*/ 36018 h 138"/>
                <a:gd name="T38" fmla="*/ 8350 w 173"/>
                <a:gd name="T39" fmla="*/ 47636 h 138"/>
                <a:gd name="T40" fmla="*/ 4772 w 173"/>
                <a:gd name="T41" fmla="*/ 61579 h 138"/>
                <a:gd name="T42" fmla="*/ 2386 w 173"/>
                <a:gd name="T43" fmla="*/ 72035 h 138"/>
                <a:gd name="T44" fmla="*/ 0 w 173"/>
                <a:gd name="T45" fmla="*/ 80169 h 138"/>
                <a:gd name="T46" fmla="*/ 0 w 173"/>
                <a:gd name="T47" fmla="*/ 94111 h 138"/>
                <a:gd name="T48" fmla="*/ 0 w 173"/>
                <a:gd name="T49" fmla="*/ 133614 h 138"/>
                <a:gd name="T50" fmla="*/ 16701 w 173"/>
                <a:gd name="T51" fmla="*/ 133614 h 138"/>
                <a:gd name="T52" fmla="*/ 31016 w 173"/>
                <a:gd name="T53" fmla="*/ 141747 h 138"/>
                <a:gd name="T54" fmla="*/ 66803 w 173"/>
                <a:gd name="T55" fmla="*/ 158013 h 138"/>
                <a:gd name="T56" fmla="*/ 87083 w 173"/>
                <a:gd name="T57" fmla="*/ 160337 h 138"/>
                <a:gd name="T58" fmla="*/ 121678 w 173"/>
                <a:gd name="T59" fmla="*/ 160337 h 138"/>
                <a:gd name="T60" fmla="*/ 131221 w 173"/>
                <a:gd name="T61" fmla="*/ 135938 h 138"/>
                <a:gd name="T62" fmla="*/ 133607 w 173"/>
                <a:gd name="T63" fmla="*/ 116186 h 138"/>
                <a:gd name="T64" fmla="*/ 145536 w 173"/>
                <a:gd name="T65" fmla="*/ 99920 h 138"/>
                <a:gd name="T66" fmla="*/ 157465 w 173"/>
                <a:gd name="T67" fmla="*/ 91787 h 138"/>
                <a:gd name="T68" fmla="*/ 165816 w 173"/>
                <a:gd name="T69" fmla="*/ 91787 h 138"/>
                <a:gd name="T70" fmla="*/ 171780 w 173"/>
                <a:gd name="T71" fmla="*/ 94111 h 138"/>
                <a:gd name="T72" fmla="*/ 180131 w 173"/>
                <a:gd name="T73" fmla="*/ 94111 h 138"/>
                <a:gd name="T74" fmla="*/ 192060 w 173"/>
                <a:gd name="T75" fmla="*/ 85978 h 138"/>
                <a:gd name="T76" fmla="*/ 200410 w 173"/>
                <a:gd name="T77" fmla="*/ 61579 h 138"/>
                <a:gd name="T78" fmla="*/ 203989 w 173"/>
                <a:gd name="T79" fmla="*/ 30208 h 138"/>
                <a:gd name="T80" fmla="*/ 203989 w 173"/>
                <a:gd name="T81" fmla="*/ 11619 h 138"/>
                <a:gd name="T82" fmla="*/ 206375 w 173"/>
                <a:gd name="T83" fmla="*/ 0 h 1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3"/>
                <a:gd name="T127" fmla="*/ 0 h 138"/>
                <a:gd name="T128" fmla="*/ 173 w 173"/>
                <a:gd name="T129" fmla="*/ 138 h 1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3" h="138">
                  <a:moveTo>
                    <a:pt x="173" y="0"/>
                  </a:moveTo>
                  <a:lnTo>
                    <a:pt x="163" y="0"/>
                  </a:lnTo>
                  <a:lnTo>
                    <a:pt x="154" y="2"/>
                  </a:lnTo>
                  <a:lnTo>
                    <a:pt x="141" y="7"/>
                  </a:lnTo>
                  <a:lnTo>
                    <a:pt x="127" y="2"/>
                  </a:lnTo>
                  <a:lnTo>
                    <a:pt x="114" y="2"/>
                  </a:lnTo>
                  <a:lnTo>
                    <a:pt x="100" y="10"/>
                  </a:lnTo>
                  <a:lnTo>
                    <a:pt x="90" y="7"/>
                  </a:lnTo>
                  <a:lnTo>
                    <a:pt x="80" y="10"/>
                  </a:lnTo>
                  <a:lnTo>
                    <a:pt x="73" y="19"/>
                  </a:lnTo>
                  <a:lnTo>
                    <a:pt x="66" y="12"/>
                  </a:lnTo>
                  <a:lnTo>
                    <a:pt x="58" y="10"/>
                  </a:lnTo>
                  <a:lnTo>
                    <a:pt x="46" y="7"/>
                  </a:lnTo>
                  <a:lnTo>
                    <a:pt x="44" y="5"/>
                  </a:lnTo>
                  <a:lnTo>
                    <a:pt x="34" y="5"/>
                  </a:lnTo>
                  <a:lnTo>
                    <a:pt x="19" y="7"/>
                  </a:lnTo>
                  <a:lnTo>
                    <a:pt x="7" y="14"/>
                  </a:lnTo>
                  <a:lnTo>
                    <a:pt x="2" y="24"/>
                  </a:lnTo>
                  <a:lnTo>
                    <a:pt x="4" y="31"/>
                  </a:lnTo>
                  <a:lnTo>
                    <a:pt x="7" y="41"/>
                  </a:lnTo>
                  <a:lnTo>
                    <a:pt x="4" y="53"/>
                  </a:lnTo>
                  <a:lnTo>
                    <a:pt x="2" y="62"/>
                  </a:lnTo>
                  <a:lnTo>
                    <a:pt x="0" y="69"/>
                  </a:lnTo>
                  <a:lnTo>
                    <a:pt x="0" y="81"/>
                  </a:lnTo>
                  <a:lnTo>
                    <a:pt x="0" y="115"/>
                  </a:lnTo>
                  <a:lnTo>
                    <a:pt x="14" y="115"/>
                  </a:lnTo>
                  <a:lnTo>
                    <a:pt x="26" y="122"/>
                  </a:lnTo>
                  <a:lnTo>
                    <a:pt x="56" y="136"/>
                  </a:lnTo>
                  <a:lnTo>
                    <a:pt x="73" y="138"/>
                  </a:lnTo>
                  <a:lnTo>
                    <a:pt x="102" y="138"/>
                  </a:lnTo>
                  <a:lnTo>
                    <a:pt x="110" y="117"/>
                  </a:lnTo>
                  <a:lnTo>
                    <a:pt x="112" y="100"/>
                  </a:lnTo>
                  <a:lnTo>
                    <a:pt x="122" y="86"/>
                  </a:lnTo>
                  <a:lnTo>
                    <a:pt x="132" y="79"/>
                  </a:lnTo>
                  <a:lnTo>
                    <a:pt x="139" y="79"/>
                  </a:lnTo>
                  <a:lnTo>
                    <a:pt x="144" y="81"/>
                  </a:lnTo>
                  <a:lnTo>
                    <a:pt x="151" y="81"/>
                  </a:lnTo>
                  <a:lnTo>
                    <a:pt x="161" y="74"/>
                  </a:lnTo>
                  <a:lnTo>
                    <a:pt x="168" y="53"/>
                  </a:lnTo>
                  <a:lnTo>
                    <a:pt x="171" y="26"/>
                  </a:lnTo>
                  <a:lnTo>
                    <a:pt x="171" y="10"/>
                  </a:lnTo>
                  <a:lnTo>
                    <a:pt x="17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8" name="Freeform 24"/>
            <p:cNvSpPr>
              <a:spLocks/>
            </p:cNvSpPr>
            <p:nvPr/>
          </p:nvSpPr>
          <p:spPr bwMode="auto">
            <a:xfrm>
              <a:off x="6861232" y="2678572"/>
              <a:ext cx="228210" cy="553880"/>
            </a:xfrm>
            <a:custGeom>
              <a:avLst/>
              <a:gdLst>
                <a:gd name="T0" fmla="*/ 42120 w 62"/>
                <a:gd name="T1" fmla="*/ 180975 h 155"/>
                <a:gd name="T2" fmla="*/ 44527 w 62"/>
                <a:gd name="T3" fmla="*/ 162294 h 155"/>
                <a:gd name="T4" fmla="*/ 48137 w 62"/>
                <a:gd name="T5" fmla="*/ 150618 h 155"/>
                <a:gd name="T6" fmla="*/ 50544 w 62"/>
                <a:gd name="T7" fmla="*/ 142445 h 155"/>
                <a:gd name="T8" fmla="*/ 64986 w 62"/>
                <a:gd name="T9" fmla="*/ 131937 h 155"/>
                <a:gd name="T10" fmla="*/ 64986 w 62"/>
                <a:gd name="T11" fmla="*/ 100412 h 155"/>
                <a:gd name="T12" fmla="*/ 68596 w 62"/>
                <a:gd name="T13" fmla="*/ 75893 h 155"/>
                <a:gd name="T14" fmla="*/ 71003 w 62"/>
                <a:gd name="T15" fmla="*/ 67720 h 155"/>
                <a:gd name="T16" fmla="*/ 74613 w 62"/>
                <a:gd name="T17" fmla="*/ 61882 h 155"/>
                <a:gd name="T18" fmla="*/ 68596 w 62"/>
                <a:gd name="T19" fmla="*/ 45536 h 155"/>
                <a:gd name="T20" fmla="*/ 62579 w 62"/>
                <a:gd name="T21" fmla="*/ 19849 h 155"/>
                <a:gd name="T22" fmla="*/ 24069 w 62"/>
                <a:gd name="T23" fmla="*/ 23352 h 155"/>
                <a:gd name="T24" fmla="*/ 18052 w 62"/>
                <a:gd name="T25" fmla="*/ 11676 h 155"/>
                <a:gd name="T26" fmla="*/ 9627 w 62"/>
                <a:gd name="T27" fmla="*/ 3503 h 155"/>
                <a:gd name="T28" fmla="*/ 0 w 62"/>
                <a:gd name="T29" fmla="*/ 0 h 155"/>
                <a:gd name="T30" fmla="*/ 42120 w 62"/>
                <a:gd name="T31" fmla="*/ 180975 h 1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2"/>
                <a:gd name="T49" fmla="*/ 0 h 155"/>
                <a:gd name="T50" fmla="*/ 62 w 62"/>
                <a:gd name="T51" fmla="*/ 155 h 1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2" h="155">
                  <a:moveTo>
                    <a:pt x="35" y="155"/>
                  </a:moveTo>
                  <a:lnTo>
                    <a:pt x="37" y="139"/>
                  </a:lnTo>
                  <a:lnTo>
                    <a:pt x="40" y="129"/>
                  </a:lnTo>
                  <a:lnTo>
                    <a:pt x="42" y="122"/>
                  </a:lnTo>
                  <a:lnTo>
                    <a:pt x="54" y="113"/>
                  </a:lnTo>
                  <a:lnTo>
                    <a:pt x="54" y="86"/>
                  </a:lnTo>
                  <a:lnTo>
                    <a:pt x="57" y="65"/>
                  </a:lnTo>
                  <a:lnTo>
                    <a:pt x="59" y="58"/>
                  </a:lnTo>
                  <a:lnTo>
                    <a:pt x="62" y="53"/>
                  </a:lnTo>
                  <a:lnTo>
                    <a:pt x="57" y="39"/>
                  </a:lnTo>
                  <a:lnTo>
                    <a:pt x="52" y="17"/>
                  </a:lnTo>
                  <a:lnTo>
                    <a:pt x="20" y="20"/>
                  </a:lnTo>
                  <a:lnTo>
                    <a:pt x="15" y="10"/>
                  </a:lnTo>
                  <a:lnTo>
                    <a:pt x="8" y="3"/>
                  </a:lnTo>
                  <a:lnTo>
                    <a:pt x="0" y="0"/>
                  </a:lnTo>
                  <a:lnTo>
                    <a:pt x="35" y="15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9" name="Freeform 25"/>
            <p:cNvSpPr>
              <a:spLocks/>
            </p:cNvSpPr>
            <p:nvPr/>
          </p:nvSpPr>
          <p:spPr bwMode="auto">
            <a:xfrm>
              <a:off x="6861232" y="2678572"/>
              <a:ext cx="228210" cy="553880"/>
            </a:xfrm>
            <a:custGeom>
              <a:avLst/>
              <a:gdLst>
                <a:gd name="T0" fmla="*/ 42120 w 62"/>
                <a:gd name="T1" fmla="*/ 180975 h 155"/>
                <a:gd name="T2" fmla="*/ 44527 w 62"/>
                <a:gd name="T3" fmla="*/ 162294 h 155"/>
                <a:gd name="T4" fmla="*/ 48137 w 62"/>
                <a:gd name="T5" fmla="*/ 150618 h 155"/>
                <a:gd name="T6" fmla="*/ 50544 w 62"/>
                <a:gd name="T7" fmla="*/ 142445 h 155"/>
                <a:gd name="T8" fmla="*/ 64986 w 62"/>
                <a:gd name="T9" fmla="*/ 131937 h 155"/>
                <a:gd name="T10" fmla="*/ 64986 w 62"/>
                <a:gd name="T11" fmla="*/ 100412 h 155"/>
                <a:gd name="T12" fmla="*/ 68596 w 62"/>
                <a:gd name="T13" fmla="*/ 75893 h 155"/>
                <a:gd name="T14" fmla="*/ 71003 w 62"/>
                <a:gd name="T15" fmla="*/ 67720 h 155"/>
                <a:gd name="T16" fmla="*/ 74613 w 62"/>
                <a:gd name="T17" fmla="*/ 61882 h 155"/>
                <a:gd name="T18" fmla="*/ 68596 w 62"/>
                <a:gd name="T19" fmla="*/ 45536 h 155"/>
                <a:gd name="T20" fmla="*/ 62579 w 62"/>
                <a:gd name="T21" fmla="*/ 19849 h 155"/>
                <a:gd name="T22" fmla="*/ 24069 w 62"/>
                <a:gd name="T23" fmla="*/ 23352 h 155"/>
                <a:gd name="T24" fmla="*/ 18052 w 62"/>
                <a:gd name="T25" fmla="*/ 11676 h 155"/>
                <a:gd name="T26" fmla="*/ 9627 w 62"/>
                <a:gd name="T27" fmla="*/ 3503 h 155"/>
                <a:gd name="T28" fmla="*/ 0 w 62"/>
                <a:gd name="T29" fmla="*/ 0 h 1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155"/>
                <a:gd name="T47" fmla="*/ 62 w 62"/>
                <a:gd name="T48" fmla="*/ 155 h 1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155">
                  <a:moveTo>
                    <a:pt x="35" y="155"/>
                  </a:moveTo>
                  <a:lnTo>
                    <a:pt x="37" y="139"/>
                  </a:lnTo>
                  <a:lnTo>
                    <a:pt x="40" y="129"/>
                  </a:lnTo>
                  <a:lnTo>
                    <a:pt x="42" y="122"/>
                  </a:lnTo>
                  <a:lnTo>
                    <a:pt x="54" y="113"/>
                  </a:lnTo>
                  <a:lnTo>
                    <a:pt x="54" y="86"/>
                  </a:lnTo>
                  <a:lnTo>
                    <a:pt x="57" y="65"/>
                  </a:lnTo>
                  <a:lnTo>
                    <a:pt x="59" y="58"/>
                  </a:lnTo>
                  <a:lnTo>
                    <a:pt x="62" y="53"/>
                  </a:lnTo>
                  <a:lnTo>
                    <a:pt x="57" y="39"/>
                  </a:lnTo>
                  <a:lnTo>
                    <a:pt x="52" y="17"/>
                  </a:lnTo>
                  <a:lnTo>
                    <a:pt x="20" y="20"/>
                  </a:lnTo>
                  <a:lnTo>
                    <a:pt x="15" y="10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0" name="Freeform 26"/>
            <p:cNvSpPr>
              <a:spLocks/>
            </p:cNvSpPr>
            <p:nvPr/>
          </p:nvSpPr>
          <p:spPr bwMode="auto">
            <a:xfrm>
              <a:off x="6861232" y="2678572"/>
              <a:ext cx="228210" cy="553880"/>
            </a:xfrm>
            <a:custGeom>
              <a:avLst/>
              <a:gdLst>
                <a:gd name="T0" fmla="*/ 42120 w 62"/>
                <a:gd name="T1" fmla="*/ 180975 h 155"/>
                <a:gd name="T2" fmla="*/ 44527 w 62"/>
                <a:gd name="T3" fmla="*/ 162294 h 155"/>
                <a:gd name="T4" fmla="*/ 48137 w 62"/>
                <a:gd name="T5" fmla="*/ 150618 h 155"/>
                <a:gd name="T6" fmla="*/ 50544 w 62"/>
                <a:gd name="T7" fmla="*/ 142445 h 155"/>
                <a:gd name="T8" fmla="*/ 64986 w 62"/>
                <a:gd name="T9" fmla="*/ 131937 h 155"/>
                <a:gd name="T10" fmla="*/ 64986 w 62"/>
                <a:gd name="T11" fmla="*/ 100412 h 155"/>
                <a:gd name="T12" fmla="*/ 68596 w 62"/>
                <a:gd name="T13" fmla="*/ 75893 h 155"/>
                <a:gd name="T14" fmla="*/ 71003 w 62"/>
                <a:gd name="T15" fmla="*/ 67720 h 155"/>
                <a:gd name="T16" fmla="*/ 74613 w 62"/>
                <a:gd name="T17" fmla="*/ 61882 h 155"/>
                <a:gd name="T18" fmla="*/ 68596 w 62"/>
                <a:gd name="T19" fmla="*/ 45536 h 155"/>
                <a:gd name="T20" fmla="*/ 62579 w 62"/>
                <a:gd name="T21" fmla="*/ 19849 h 155"/>
                <a:gd name="T22" fmla="*/ 24069 w 62"/>
                <a:gd name="T23" fmla="*/ 23352 h 155"/>
                <a:gd name="T24" fmla="*/ 18052 w 62"/>
                <a:gd name="T25" fmla="*/ 11676 h 155"/>
                <a:gd name="T26" fmla="*/ 9627 w 62"/>
                <a:gd name="T27" fmla="*/ 3503 h 155"/>
                <a:gd name="T28" fmla="*/ 0 w 62"/>
                <a:gd name="T29" fmla="*/ 0 h 1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155"/>
                <a:gd name="T47" fmla="*/ 62 w 62"/>
                <a:gd name="T48" fmla="*/ 155 h 1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155">
                  <a:moveTo>
                    <a:pt x="35" y="155"/>
                  </a:moveTo>
                  <a:lnTo>
                    <a:pt x="37" y="139"/>
                  </a:lnTo>
                  <a:lnTo>
                    <a:pt x="40" y="129"/>
                  </a:lnTo>
                  <a:lnTo>
                    <a:pt x="42" y="122"/>
                  </a:lnTo>
                  <a:lnTo>
                    <a:pt x="54" y="113"/>
                  </a:lnTo>
                  <a:lnTo>
                    <a:pt x="54" y="86"/>
                  </a:lnTo>
                  <a:lnTo>
                    <a:pt x="57" y="65"/>
                  </a:lnTo>
                  <a:lnTo>
                    <a:pt x="59" y="58"/>
                  </a:lnTo>
                  <a:lnTo>
                    <a:pt x="62" y="53"/>
                  </a:lnTo>
                  <a:lnTo>
                    <a:pt x="57" y="39"/>
                  </a:lnTo>
                  <a:lnTo>
                    <a:pt x="52" y="17"/>
                  </a:lnTo>
                  <a:lnTo>
                    <a:pt x="20" y="20"/>
                  </a:lnTo>
                  <a:lnTo>
                    <a:pt x="15" y="10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1" name="Freeform 27"/>
            <p:cNvSpPr>
              <a:spLocks/>
            </p:cNvSpPr>
            <p:nvPr/>
          </p:nvSpPr>
          <p:spPr bwMode="auto">
            <a:xfrm>
              <a:off x="6137764" y="2678572"/>
              <a:ext cx="951679" cy="675347"/>
            </a:xfrm>
            <a:custGeom>
              <a:avLst/>
              <a:gdLst>
                <a:gd name="T0" fmla="*/ 230969 w 260"/>
                <a:gd name="T1" fmla="*/ 0 h 189"/>
                <a:gd name="T2" fmla="*/ 135231 w 260"/>
                <a:gd name="T3" fmla="*/ 50204 h 189"/>
                <a:gd name="T4" fmla="*/ 88558 w 260"/>
                <a:gd name="T5" fmla="*/ 59544 h 189"/>
                <a:gd name="T6" fmla="*/ 82574 w 260"/>
                <a:gd name="T7" fmla="*/ 98072 h 189"/>
                <a:gd name="T8" fmla="*/ 73001 w 260"/>
                <a:gd name="T9" fmla="*/ 128428 h 189"/>
                <a:gd name="T10" fmla="*/ 68214 w 260"/>
                <a:gd name="T11" fmla="*/ 144774 h 189"/>
                <a:gd name="T12" fmla="*/ 56246 w 260"/>
                <a:gd name="T13" fmla="*/ 158784 h 189"/>
                <a:gd name="T14" fmla="*/ 46672 w 260"/>
                <a:gd name="T15" fmla="*/ 162287 h 189"/>
                <a:gd name="T16" fmla="*/ 29918 w 260"/>
                <a:gd name="T17" fmla="*/ 168124 h 189"/>
                <a:gd name="T18" fmla="*/ 5984 w 260"/>
                <a:gd name="T19" fmla="*/ 168124 h 189"/>
                <a:gd name="T20" fmla="*/ 0 w 260"/>
                <a:gd name="T21" fmla="*/ 172794 h 189"/>
                <a:gd name="T22" fmla="*/ 9574 w 260"/>
                <a:gd name="T23" fmla="*/ 186805 h 189"/>
                <a:gd name="T24" fmla="*/ 11967 w 260"/>
                <a:gd name="T25" fmla="*/ 192642 h 189"/>
                <a:gd name="T26" fmla="*/ 20344 w 260"/>
                <a:gd name="T27" fmla="*/ 198480 h 189"/>
                <a:gd name="T28" fmla="*/ 23935 w 260"/>
                <a:gd name="T29" fmla="*/ 198480 h 189"/>
                <a:gd name="T30" fmla="*/ 23935 w 260"/>
                <a:gd name="T31" fmla="*/ 200815 h 189"/>
                <a:gd name="T32" fmla="*/ 23935 w 260"/>
                <a:gd name="T33" fmla="*/ 204318 h 189"/>
                <a:gd name="T34" fmla="*/ 38295 w 260"/>
                <a:gd name="T35" fmla="*/ 204318 h 189"/>
                <a:gd name="T36" fmla="*/ 40689 w 260"/>
                <a:gd name="T37" fmla="*/ 194977 h 189"/>
                <a:gd name="T38" fmla="*/ 62230 w 260"/>
                <a:gd name="T39" fmla="*/ 208988 h 189"/>
                <a:gd name="T40" fmla="*/ 70607 w 260"/>
                <a:gd name="T41" fmla="*/ 220663 h 189"/>
                <a:gd name="T42" fmla="*/ 78984 w 260"/>
                <a:gd name="T43" fmla="*/ 208988 h 189"/>
                <a:gd name="T44" fmla="*/ 90952 w 260"/>
                <a:gd name="T45" fmla="*/ 200815 h 189"/>
                <a:gd name="T46" fmla="*/ 108902 w 260"/>
                <a:gd name="T47" fmla="*/ 198480 h 189"/>
                <a:gd name="T48" fmla="*/ 125657 w 260"/>
                <a:gd name="T49" fmla="*/ 200815 h 189"/>
                <a:gd name="T50" fmla="*/ 137624 w 260"/>
                <a:gd name="T51" fmla="*/ 204318 h 189"/>
                <a:gd name="T52" fmla="*/ 149591 w 260"/>
                <a:gd name="T53" fmla="*/ 206653 h 189"/>
                <a:gd name="T54" fmla="*/ 155575 w 260"/>
                <a:gd name="T55" fmla="*/ 214825 h 189"/>
                <a:gd name="T56" fmla="*/ 163952 w 260"/>
                <a:gd name="T57" fmla="*/ 204318 h 189"/>
                <a:gd name="T58" fmla="*/ 175919 w 260"/>
                <a:gd name="T59" fmla="*/ 200815 h 189"/>
                <a:gd name="T60" fmla="*/ 187887 w 260"/>
                <a:gd name="T61" fmla="*/ 204318 h 189"/>
                <a:gd name="T62" fmla="*/ 193870 w 260"/>
                <a:gd name="T63" fmla="*/ 200815 h 189"/>
                <a:gd name="T64" fmla="*/ 204641 w 260"/>
                <a:gd name="T65" fmla="*/ 198480 h 189"/>
                <a:gd name="T66" fmla="*/ 222592 w 260"/>
                <a:gd name="T67" fmla="*/ 194977 h 189"/>
                <a:gd name="T68" fmla="*/ 228576 w 260"/>
                <a:gd name="T69" fmla="*/ 198480 h 189"/>
                <a:gd name="T70" fmla="*/ 236953 w 260"/>
                <a:gd name="T71" fmla="*/ 204318 h 189"/>
                <a:gd name="T72" fmla="*/ 252510 w 260"/>
                <a:gd name="T73" fmla="*/ 194977 h 189"/>
                <a:gd name="T74" fmla="*/ 263281 w 260"/>
                <a:gd name="T75" fmla="*/ 192642 h 189"/>
                <a:gd name="T76" fmla="*/ 275248 w 260"/>
                <a:gd name="T77" fmla="*/ 192642 h 189"/>
                <a:gd name="T78" fmla="*/ 281232 w 260"/>
                <a:gd name="T79" fmla="*/ 162287 h 189"/>
                <a:gd name="T80" fmla="*/ 284822 w 260"/>
                <a:gd name="T81" fmla="*/ 150611 h 189"/>
                <a:gd name="T82" fmla="*/ 287215 w 260"/>
                <a:gd name="T83" fmla="*/ 142439 h 189"/>
                <a:gd name="T84" fmla="*/ 301576 w 260"/>
                <a:gd name="T85" fmla="*/ 131931 h 189"/>
                <a:gd name="T86" fmla="*/ 301576 w 260"/>
                <a:gd name="T87" fmla="*/ 100408 h 189"/>
                <a:gd name="T88" fmla="*/ 305166 w 260"/>
                <a:gd name="T89" fmla="*/ 75889 h 189"/>
                <a:gd name="T90" fmla="*/ 307560 w 260"/>
                <a:gd name="T91" fmla="*/ 67717 h 189"/>
                <a:gd name="T92" fmla="*/ 311150 w 260"/>
                <a:gd name="T93" fmla="*/ 61879 h 189"/>
                <a:gd name="T94" fmla="*/ 305166 w 260"/>
                <a:gd name="T95" fmla="*/ 45534 h 189"/>
                <a:gd name="T96" fmla="*/ 299183 w 260"/>
                <a:gd name="T97" fmla="*/ 19848 h 189"/>
                <a:gd name="T98" fmla="*/ 260887 w 260"/>
                <a:gd name="T99" fmla="*/ 23351 h 189"/>
                <a:gd name="T100" fmla="*/ 252510 w 260"/>
                <a:gd name="T101" fmla="*/ 9340 h 189"/>
                <a:gd name="T102" fmla="*/ 242936 w 260"/>
                <a:gd name="T103" fmla="*/ 0 h 189"/>
                <a:gd name="T104" fmla="*/ 230969 w 260"/>
                <a:gd name="T105" fmla="*/ 0 h 1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0"/>
                <a:gd name="T160" fmla="*/ 0 h 189"/>
                <a:gd name="T161" fmla="*/ 260 w 260"/>
                <a:gd name="T162" fmla="*/ 189 h 1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0" h="189">
                  <a:moveTo>
                    <a:pt x="193" y="0"/>
                  </a:moveTo>
                  <a:lnTo>
                    <a:pt x="113" y="43"/>
                  </a:lnTo>
                  <a:lnTo>
                    <a:pt x="74" y="51"/>
                  </a:lnTo>
                  <a:lnTo>
                    <a:pt x="69" y="84"/>
                  </a:lnTo>
                  <a:lnTo>
                    <a:pt x="61" y="110"/>
                  </a:lnTo>
                  <a:lnTo>
                    <a:pt x="57" y="124"/>
                  </a:lnTo>
                  <a:lnTo>
                    <a:pt x="47" y="136"/>
                  </a:lnTo>
                  <a:lnTo>
                    <a:pt x="39" y="139"/>
                  </a:lnTo>
                  <a:lnTo>
                    <a:pt x="25" y="144"/>
                  </a:lnTo>
                  <a:lnTo>
                    <a:pt x="5" y="144"/>
                  </a:lnTo>
                  <a:lnTo>
                    <a:pt x="0" y="148"/>
                  </a:lnTo>
                  <a:lnTo>
                    <a:pt x="8" y="160"/>
                  </a:lnTo>
                  <a:lnTo>
                    <a:pt x="10" y="165"/>
                  </a:lnTo>
                  <a:lnTo>
                    <a:pt x="17" y="170"/>
                  </a:lnTo>
                  <a:lnTo>
                    <a:pt x="20" y="170"/>
                  </a:lnTo>
                  <a:lnTo>
                    <a:pt x="20" y="172"/>
                  </a:lnTo>
                  <a:lnTo>
                    <a:pt x="20" y="175"/>
                  </a:lnTo>
                  <a:lnTo>
                    <a:pt x="32" y="175"/>
                  </a:lnTo>
                  <a:lnTo>
                    <a:pt x="34" y="167"/>
                  </a:lnTo>
                  <a:lnTo>
                    <a:pt x="52" y="179"/>
                  </a:lnTo>
                  <a:lnTo>
                    <a:pt x="59" y="189"/>
                  </a:lnTo>
                  <a:lnTo>
                    <a:pt x="66" y="179"/>
                  </a:lnTo>
                  <a:lnTo>
                    <a:pt x="76" y="172"/>
                  </a:lnTo>
                  <a:lnTo>
                    <a:pt x="91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5" y="177"/>
                  </a:lnTo>
                  <a:lnTo>
                    <a:pt x="130" y="184"/>
                  </a:lnTo>
                  <a:lnTo>
                    <a:pt x="137" y="175"/>
                  </a:lnTo>
                  <a:lnTo>
                    <a:pt x="147" y="172"/>
                  </a:lnTo>
                  <a:lnTo>
                    <a:pt x="157" y="175"/>
                  </a:lnTo>
                  <a:lnTo>
                    <a:pt x="162" y="172"/>
                  </a:lnTo>
                  <a:lnTo>
                    <a:pt x="171" y="170"/>
                  </a:lnTo>
                  <a:lnTo>
                    <a:pt x="186" y="167"/>
                  </a:lnTo>
                  <a:lnTo>
                    <a:pt x="191" y="170"/>
                  </a:lnTo>
                  <a:lnTo>
                    <a:pt x="198" y="175"/>
                  </a:lnTo>
                  <a:lnTo>
                    <a:pt x="211" y="167"/>
                  </a:lnTo>
                  <a:lnTo>
                    <a:pt x="220" y="165"/>
                  </a:lnTo>
                  <a:lnTo>
                    <a:pt x="230" y="165"/>
                  </a:lnTo>
                  <a:lnTo>
                    <a:pt x="235" y="139"/>
                  </a:lnTo>
                  <a:lnTo>
                    <a:pt x="238" y="129"/>
                  </a:lnTo>
                  <a:lnTo>
                    <a:pt x="240" y="122"/>
                  </a:lnTo>
                  <a:lnTo>
                    <a:pt x="252" y="113"/>
                  </a:lnTo>
                  <a:lnTo>
                    <a:pt x="252" y="86"/>
                  </a:lnTo>
                  <a:lnTo>
                    <a:pt x="255" y="65"/>
                  </a:lnTo>
                  <a:lnTo>
                    <a:pt x="257" y="58"/>
                  </a:lnTo>
                  <a:lnTo>
                    <a:pt x="260" y="53"/>
                  </a:lnTo>
                  <a:lnTo>
                    <a:pt x="255" y="39"/>
                  </a:lnTo>
                  <a:lnTo>
                    <a:pt x="250" y="17"/>
                  </a:lnTo>
                  <a:lnTo>
                    <a:pt x="218" y="20"/>
                  </a:lnTo>
                  <a:lnTo>
                    <a:pt x="211" y="8"/>
                  </a:lnTo>
                  <a:lnTo>
                    <a:pt x="203" y="0"/>
                  </a:lnTo>
                  <a:lnTo>
                    <a:pt x="19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2" name="Freeform 28"/>
            <p:cNvSpPr>
              <a:spLocks/>
            </p:cNvSpPr>
            <p:nvPr/>
          </p:nvSpPr>
          <p:spPr bwMode="auto">
            <a:xfrm>
              <a:off x="6715566" y="3266464"/>
              <a:ext cx="378729" cy="612184"/>
            </a:xfrm>
            <a:custGeom>
              <a:avLst/>
              <a:gdLst>
                <a:gd name="T0" fmla="*/ 85355 w 103"/>
                <a:gd name="T1" fmla="*/ 0 h 172"/>
                <a:gd name="T2" fmla="*/ 82951 w 103"/>
                <a:gd name="T3" fmla="*/ 11629 h 172"/>
                <a:gd name="T4" fmla="*/ 82951 w 103"/>
                <a:gd name="T5" fmla="*/ 30236 h 172"/>
                <a:gd name="T6" fmla="*/ 79344 w 103"/>
                <a:gd name="T7" fmla="*/ 63961 h 172"/>
                <a:gd name="T8" fmla="*/ 70929 w 103"/>
                <a:gd name="T9" fmla="*/ 86057 h 172"/>
                <a:gd name="T10" fmla="*/ 58907 w 103"/>
                <a:gd name="T11" fmla="*/ 94198 h 172"/>
                <a:gd name="T12" fmla="*/ 50492 w 103"/>
                <a:gd name="T13" fmla="*/ 97687 h 172"/>
                <a:gd name="T14" fmla="*/ 44481 w 103"/>
                <a:gd name="T15" fmla="*/ 91872 h 172"/>
                <a:gd name="T16" fmla="*/ 36066 w 103"/>
                <a:gd name="T17" fmla="*/ 94198 h 172"/>
                <a:gd name="T18" fmla="*/ 24044 w 103"/>
                <a:gd name="T19" fmla="*/ 100013 h 172"/>
                <a:gd name="T20" fmla="*/ 12022 w 103"/>
                <a:gd name="T21" fmla="*/ 119782 h 172"/>
                <a:gd name="T22" fmla="*/ 9617 w 103"/>
                <a:gd name="T23" fmla="*/ 138389 h 172"/>
                <a:gd name="T24" fmla="*/ 0 w 103"/>
                <a:gd name="T25" fmla="*/ 160485 h 172"/>
                <a:gd name="T26" fmla="*/ 0 w 103"/>
                <a:gd name="T27" fmla="*/ 169789 h 172"/>
                <a:gd name="T28" fmla="*/ 3607 w 103"/>
                <a:gd name="T29" fmla="*/ 174440 h 172"/>
                <a:gd name="T30" fmla="*/ 12022 w 103"/>
                <a:gd name="T31" fmla="*/ 180255 h 172"/>
                <a:gd name="T32" fmla="*/ 20437 w 103"/>
                <a:gd name="T33" fmla="*/ 186070 h 172"/>
                <a:gd name="T34" fmla="*/ 24044 w 103"/>
                <a:gd name="T35" fmla="*/ 191884 h 172"/>
                <a:gd name="T36" fmla="*/ 24044 w 103"/>
                <a:gd name="T37" fmla="*/ 200025 h 172"/>
                <a:gd name="T38" fmla="*/ 62514 w 103"/>
                <a:gd name="T39" fmla="*/ 196536 h 172"/>
                <a:gd name="T40" fmla="*/ 123825 w 103"/>
                <a:gd name="T41" fmla="*/ 196536 h 172"/>
                <a:gd name="T42" fmla="*/ 123825 w 103"/>
                <a:gd name="T43" fmla="*/ 180255 h 172"/>
                <a:gd name="T44" fmla="*/ 109399 w 103"/>
                <a:gd name="T45" fmla="*/ 169789 h 172"/>
                <a:gd name="T46" fmla="*/ 97377 w 103"/>
                <a:gd name="T47" fmla="*/ 158159 h 172"/>
                <a:gd name="T48" fmla="*/ 94973 w 103"/>
                <a:gd name="T49" fmla="*/ 138389 h 172"/>
                <a:gd name="T50" fmla="*/ 88962 w 103"/>
                <a:gd name="T51" fmla="*/ 136064 h 172"/>
                <a:gd name="T52" fmla="*/ 94973 w 103"/>
                <a:gd name="T53" fmla="*/ 133738 h 172"/>
                <a:gd name="T54" fmla="*/ 99781 w 103"/>
                <a:gd name="T55" fmla="*/ 122108 h 172"/>
                <a:gd name="T56" fmla="*/ 103388 w 103"/>
                <a:gd name="T57" fmla="*/ 113968 h 172"/>
                <a:gd name="T58" fmla="*/ 97377 w 103"/>
                <a:gd name="T59" fmla="*/ 102338 h 172"/>
                <a:gd name="T60" fmla="*/ 91366 w 103"/>
                <a:gd name="T61" fmla="*/ 97687 h 172"/>
                <a:gd name="T62" fmla="*/ 88962 w 103"/>
                <a:gd name="T63" fmla="*/ 88383 h 172"/>
                <a:gd name="T64" fmla="*/ 88962 w 103"/>
                <a:gd name="T65" fmla="*/ 77917 h 172"/>
                <a:gd name="T66" fmla="*/ 99781 w 103"/>
                <a:gd name="T67" fmla="*/ 74428 h 172"/>
                <a:gd name="T68" fmla="*/ 109399 w 103"/>
                <a:gd name="T69" fmla="*/ 72102 h 172"/>
                <a:gd name="T70" fmla="*/ 111803 w 103"/>
                <a:gd name="T71" fmla="*/ 61636 h 172"/>
                <a:gd name="T72" fmla="*/ 103388 w 103"/>
                <a:gd name="T73" fmla="*/ 50006 h 172"/>
                <a:gd name="T74" fmla="*/ 99781 w 103"/>
                <a:gd name="T75" fmla="*/ 36051 h 172"/>
                <a:gd name="T76" fmla="*/ 103388 w 103"/>
                <a:gd name="T77" fmla="*/ 25585 h 172"/>
                <a:gd name="T78" fmla="*/ 103388 w 103"/>
                <a:gd name="T79" fmla="*/ 13955 h 172"/>
                <a:gd name="T80" fmla="*/ 99781 w 103"/>
                <a:gd name="T81" fmla="*/ 5815 h 172"/>
                <a:gd name="T82" fmla="*/ 94973 w 103"/>
                <a:gd name="T83" fmla="*/ 0 h 172"/>
                <a:gd name="T84" fmla="*/ 85355 w 103"/>
                <a:gd name="T85" fmla="*/ 0 h 1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"/>
                <a:gd name="T130" fmla="*/ 0 h 172"/>
                <a:gd name="T131" fmla="*/ 103 w 103"/>
                <a:gd name="T132" fmla="*/ 172 h 1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" h="172">
                  <a:moveTo>
                    <a:pt x="71" y="0"/>
                  </a:moveTo>
                  <a:lnTo>
                    <a:pt x="69" y="10"/>
                  </a:lnTo>
                  <a:lnTo>
                    <a:pt x="69" y="26"/>
                  </a:lnTo>
                  <a:lnTo>
                    <a:pt x="66" y="55"/>
                  </a:lnTo>
                  <a:lnTo>
                    <a:pt x="59" y="74"/>
                  </a:lnTo>
                  <a:lnTo>
                    <a:pt x="49" y="81"/>
                  </a:lnTo>
                  <a:lnTo>
                    <a:pt x="42" y="84"/>
                  </a:lnTo>
                  <a:lnTo>
                    <a:pt x="37" y="79"/>
                  </a:lnTo>
                  <a:lnTo>
                    <a:pt x="30" y="81"/>
                  </a:lnTo>
                  <a:lnTo>
                    <a:pt x="20" y="86"/>
                  </a:lnTo>
                  <a:lnTo>
                    <a:pt x="10" y="103"/>
                  </a:lnTo>
                  <a:lnTo>
                    <a:pt x="8" y="119"/>
                  </a:lnTo>
                  <a:lnTo>
                    <a:pt x="0" y="138"/>
                  </a:lnTo>
                  <a:lnTo>
                    <a:pt x="0" y="146"/>
                  </a:lnTo>
                  <a:lnTo>
                    <a:pt x="3" y="150"/>
                  </a:lnTo>
                  <a:lnTo>
                    <a:pt x="10" y="155"/>
                  </a:lnTo>
                  <a:lnTo>
                    <a:pt x="17" y="160"/>
                  </a:lnTo>
                  <a:lnTo>
                    <a:pt x="20" y="165"/>
                  </a:lnTo>
                  <a:lnTo>
                    <a:pt x="20" y="172"/>
                  </a:lnTo>
                  <a:lnTo>
                    <a:pt x="52" y="169"/>
                  </a:lnTo>
                  <a:lnTo>
                    <a:pt x="103" y="169"/>
                  </a:lnTo>
                  <a:lnTo>
                    <a:pt x="103" y="155"/>
                  </a:lnTo>
                  <a:lnTo>
                    <a:pt x="91" y="146"/>
                  </a:lnTo>
                  <a:lnTo>
                    <a:pt x="81" y="136"/>
                  </a:lnTo>
                  <a:lnTo>
                    <a:pt x="79" y="119"/>
                  </a:lnTo>
                  <a:lnTo>
                    <a:pt x="74" y="117"/>
                  </a:lnTo>
                  <a:lnTo>
                    <a:pt x="79" y="115"/>
                  </a:lnTo>
                  <a:lnTo>
                    <a:pt x="83" y="105"/>
                  </a:lnTo>
                  <a:lnTo>
                    <a:pt x="86" y="98"/>
                  </a:lnTo>
                  <a:lnTo>
                    <a:pt x="81" y="88"/>
                  </a:lnTo>
                  <a:lnTo>
                    <a:pt x="76" y="84"/>
                  </a:lnTo>
                  <a:lnTo>
                    <a:pt x="74" y="76"/>
                  </a:lnTo>
                  <a:lnTo>
                    <a:pt x="74" y="67"/>
                  </a:lnTo>
                  <a:lnTo>
                    <a:pt x="83" y="64"/>
                  </a:lnTo>
                  <a:lnTo>
                    <a:pt x="91" y="62"/>
                  </a:lnTo>
                  <a:lnTo>
                    <a:pt x="93" y="53"/>
                  </a:lnTo>
                  <a:lnTo>
                    <a:pt x="86" y="43"/>
                  </a:lnTo>
                  <a:lnTo>
                    <a:pt x="83" y="31"/>
                  </a:lnTo>
                  <a:lnTo>
                    <a:pt x="86" y="22"/>
                  </a:lnTo>
                  <a:lnTo>
                    <a:pt x="86" y="12"/>
                  </a:lnTo>
                  <a:lnTo>
                    <a:pt x="83" y="5"/>
                  </a:lnTo>
                  <a:lnTo>
                    <a:pt x="79" y="0"/>
                  </a:lnTo>
                  <a:lnTo>
                    <a:pt x="7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3" name="Freeform 29"/>
            <p:cNvSpPr>
              <a:spLocks/>
            </p:cNvSpPr>
            <p:nvPr/>
          </p:nvSpPr>
          <p:spPr bwMode="auto">
            <a:xfrm>
              <a:off x="6977763" y="2741736"/>
              <a:ext cx="538962" cy="879405"/>
            </a:xfrm>
            <a:custGeom>
              <a:avLst/>
              <a:gdLst>
                <a:gd name="T0" fmla="*/ 26018 w 149"/>
                <a:gd name="T1" fmla="*/ 0 h 248"/>
                <a:gd name="T2" fmla="*/ 176213 w 149"/>
                <a:gd name="T3" fmla="*/ 61407 h 248"/>
                <a:gd name="T4" fmla="*/ 176213 w 149"/>
                <a:gd name="T5" fmla="*/ 121655 h 248"/>
                <a:gd name="T6" fmla="*/ 162021 w 149"/>
                <a:gd name="T7" fmla="*/ 119338 h 248"/>
                <a:gd name="T8" fmla="*/ 153743 w 149"/>
                <a:gd name="T9" fmla="*/ 121655 h 248"/>
                <a:gd name="T10" fmla="*/ 150195 w 149"/>
                <a:gd name="T11" fmla="*/ 129765 h 248"/>
                <a:gd name="T12" fmla="*/ 145464 w 149"/>
                <a:gd name="T13" fmla="*/ 147144 h 248"/>
                <a:gd name="T14" fmla="*/ 139551 w 149"/>
                <a:gd name="T15" fmla="*/ 151779 h 248"/>
                <a:gd name="T16" fmla="*/ 136003 w 149"/>
                <a:gd name="T17" fmla="*/ 155255 h 248"/>
                <a:gd name="T18" fmla="*/ 136003 w 149"/>
                <a:gd name="T19" fmla="*/ 159889 h 248"/>
                <a:gd name="T20" fmla="*/ 139551 w 149"/>
                <a:gd name="T21" fmla="*/ 165682 h 248"/>
                <a:gd name="T22" fmla="*/ 136003 w 149"/>
                <a:gd name="T23" fmla="*/ 165682 h 248"/>
                <a:gd name="T24" fmla="*/ 141916 w 149"/>
                <a:gd name="T25" fmla="*/ 171475 h 248"/>
                <a:gd name="T26" fmla="*/ 145464 w 149"/>
                <a:gd name="T27" fmla="*/ 183062 h 248"/>
                <a:gd name="T28" fmla="*/ 141916 w 149"/>
                <a:gd name="T29" fmla="*/ 196965 h 248"/>
                <a:gd name="T30" fmla="*/ 141916 w 149"/>
                <a:gd name="T31" fmla="*/ 207392 h 248"/>
                <a:gd name="T32" fmla="*/ 153743 w 149"/>
                <a:gd name="T33" fmla="*/ 237516 h 248"/>
                <a:gd name="T34" fmla="*/ 139551 w 149"/>
                <a:gd name="T35" fmla="*/ 240992 h 248"/>
                <a:gd name="T36" fmla="*/ 127725 w 149"/>
                <a:gd name="T37" fmla="*/ 245627 h 248"/>
                <a:gd name="T38" fmla="*/ 121812 w 149"/>
                <a:gd name="T39" fmla="*/ 257213 h 248"/>
                <a:gd name="T40" fmla="*/ 118264 w 149"/>
                <a:gd name="T41" fmla="*/ 268799 h 248"/>
                <a:gd name="T42" fmla="*/ 109985 w 149"/>
                <a:gd name="T43" fmla="*/ 273434 h 248"/>
                <a:gd name="T44" fmla="*/ 95794 w 149"/>
                <a:gd name="T45" fmla="*/ 273434 h 248"/>
                <a:gd name="T46" fmla="*/ 89880 w 149"/>
                <a:gd name="T47" fmla="*/ 271116 h 248"/>
                <a:gd name="T48" fmla="*/ 83967 w 149"/>
                <a:gd name="T49" fmla="*/ 271116 h 248"/>
                <a:gd name="T50" fmla="*/ 81602 w 149"/>
                <a:gd name="T51" fmla="*/ 273434 h 248"/>
                <a:gd name="T52" fmla="*/ 63862 w 149"/>
                <a:gd name="T53" fmla="*/ 279227 h 248"/>
                <a:gd name="T54" fmla="*/ 17740 w 149"/>
                <a:gd name="T55" fmla="*/ 287337 h 248"/>
                <a:gd name="T56" fmla="*/ 14192 w 149"/>
                <a:gd name="T57" fmla="*/ 281544 h 248"/>
                <a:gd name="T58" fmla="*/ 11826 w 149"/>
                <a:gd name="T59" fmla="*/ 276909 h 248"/>
                <a:gd name="T60" fmla="*/ 9461 w 149"/>
                <a:gd name="T61" fmla="*/ 271116 h 248"/>
                <a:gd name="T62" fmla="*/ 3548 w 149"/>
                <a:gd name="T63" fmla="*/ 265323 h 248"/>
                <a:gd name="T64" fmla="*/ 3548 w 149"/>
                <a:gd name="T65" fmla="*/ 249103 h 248"/>
                <a:gd name="T66" fmla="*/ 14192 w 149"/>
                <a:gd name="T67" fmla="*/ 249103 h 248"/>
                <a:gd name="T68" fmla="*/ 20105 w 149"/>
                <a:gd name="T69" fmla="*/ 245627 h 248"/>
                <a:gd name="T70" fmla="*/ 26018 w 149"/>
                <a:gd name="T71" fmla="*/ 237516 h 248"/>
                <a:gd name="T72" fmla="*/ 17740 w 149"/>
                <a:gd name="T73" fmla="*/ 218979 h 248"/>
                <a:gd name="T74" fmla="*/ 14192 w 149"/>
                <a:gd name="T75" fmla="*/ 207392 h 248"/>
                <a:gd name="T76" fmla="*/ 17740 w 149"/>
                <a:gd name="T77" fmla="*/ 199282 h 248"/>
                <a:gd name="T78" fmla="*/ 17740 w 149"/>
                <a:gd name="T79" fmla="*/ 185379 h 248"/>
                <a:gd name="T80" fmla="*/ 11826 w 149"/>
                <a:gd name="T81" fmla="*/ 177268 h 248"/>
                <a:gd name="T82" fmla="*/ 9461 w 149"/>
                <a:gd name="T83" fmla="*/ 173793 h 248"/>
                <a:gd name="T84" fmla="*/ 0 w 149"/>
                <a:gd name="T85" fmla="*/ 171475 h 248"/>
                <a:gd name="T86" fmla="*/ 5913 w 149"/>
                <a:gd name="T87" fmla="*/ 141351 h 248"/>
                <a:gd name="T88" fmla="*/ 5913 w 149"/>
                <a:gd name="T89" fmla="*/ 129765 h 248"/>
                <a:gd name="T90" fmla="*/ 11826 w 149"/>
                <a:gd name="T91" fmla="*/ 121655 h 248"/>
                <a:gd name="T92" fmla="*/ 26018 w 149"/>
                <a:gd name="T93" fmla="*/ 111227 h 248"/>
                <a:gd name="T94" fmla="*/ 23653 w 149"/>
                <a:gd name="T95" fmla="*/ 77627 h 248"/>
                <a:gd name="T96" fmla="*/ 29566 w 149"/>
                <a:gd name="T97" fmla="*/ 55614 h 248"/>
                <a:gd name="T98" fmla="*/ 31931 w 149"/>
                <a:gd name="T99" fmla="*/ 47503 h 248"/>
                <a:gd name="T100" fmla="*/ 35479 w 149"/>
                <a:gd name="T101" fmla="*/ 41710 h 248"/>
                <a:gd name="T102" fmla="*/ 29566 w 149"/>
                <a:gd name="T103" fmla="*/ 27807 h 248"/>
                <a:gd name="T104" fmla="*/ 26018 w 149"/>
                <a:gd name="T105" fmla="*/ 13903 h 248"/>
                <a:gd name="T106" fmla="*/ 26018 w 149"/>
                <a:gd name="T107" fmla="*/ 0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"/>
                <a:gd name="T163" fmla="*/ 0 h 248"/>
                <a:gd name="T164" fmla="*/ 149 w 149"/>
                <a:gd name="T165" fmla="*/ 248 h 2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" h="248">
                  <a:moveTo>
                    <a:pt x="22" y="0"/>
                  </a:moveTo>
                  <a:lnTo>
                    <a:pt x="149" y="53"/>
                  </a:lnTo>
                  <a:lnTo>
                    <a:pt x="149" y="105"/>
                  </a:lnTo>
                  <a:lnTo>
                    <a:pt x="137" y="103"/>
                  </a:lnTo>
                  <a:lnTo>
                    <a:pt x="130" y="105"/>
                  </a:lnTo>
                  <a:lnTo>
                    <a:pt x="127" y="112"/>
                  </a:lnTo>
                  <a:lnTo>
                    <a:pt x="123" y="127"/>
                  </a:lnTo>
                  <a:lnTo>
                    <a:pt x="118" y="131"/>
                  </a:lnTo>
                  <a:lnTo>
                    <a:pt x="115" y="134"/>
                  </a:lnTo>
                  <a:lnTo>
                    <a:pt x="115" y="138"/>
                  </a:lnTo>
                  <a:lnTo>
                    <a:pt x="118" y="143"/>
                  </a:lnTo>
                  <a:lnTo>
                    <a:pt x="115" y="143"/>
                  </a:lnTo>
                  <a:lnTo>
                    <a:pt x="120" y="148"/>
                  </a:lnTo>
                  <a:lnTo>
                    <a:pt x="123" y="158"/>
                  </a:lnTo>
                  <a:lnTo>
                    <a:pt x="120" y="170"/>
                  </a:lnTo>
                  <a:lnTo>
                    <a:pt x="120" y="179"/>
                  </a:lnTo>
                  <a:lnTo>
                    <a:pt x="130" y="205"/>
                  </a:lnTo>
                  <a:lnTo>
                    <a:pt x="118" y="208"/>
                  </a:lnTo>
                  <a:lnTo>
                    <a:pt x="108" y="212"/>
                  </a:lnTo>
                  <a:lnTo>
                    <a:pt x="103" y="222"/>
                  </a:lnTo>
                  <a:lnTo>
                    <a:pt x="100" y="232"/>
                  </a:lnTo>
                  <a:lnTo>
                    <a:pt x="93" y="236"/>
                  </a:lnTo>
                  <a:lnTo>
                    <a:pt x="81" y="236"/>
                  </a:lnTo>
                  <a:lnTo>
                    <a:pt x="76" y="234"/>
                  </a:lnTo>
                  <a:lnTo>
                    <a:pt x="71" y="234"/>
                  </a:lnTo>
                  <a:lnTo>
                    <a:pt x="69" y="236"/>
                  </a:lnTo>
                  <a:lnTo>
                    <a:pt x="54" y="241"/>
                  </a:lnTo>
                  <a:lnTo>
                    <a:pt x="15" y="248"/>
                  </a:lnTo>
                  <a:lnTo>
                    <a:pt x="12" y="243"/>
                  </a:lnTo>
                  <a:lnTo>
                    <a:pt x="10" y="239"/>
                  </a:lnTo>
                  <a:lnTo>
                    <a:pt x="8" y="234"/>
                  </a:lnTo>
                  <a:lnTo>
                    <a:pt x="3" y="229"/>
                  </a:lnTo>
                  <a:lnTo>
                    <a:pt x="3" y="215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2" y="205"/>
                  </a:lnTo>
                  <a:lnTo>
                    <a:pt x="15" y="189"/>
                  </a:lnTo>
                  <a:lnTo>
                    <a:pt x="12" y="179"/>
                  </a:lnTo>
                  <a:lnTo>
                    <a:pt x="15" y="172"/>
                  </a:lnTo>
                  <a:lnTo>
                    <a:pt x="15" y="160"/>
                  </a:lnTo>
                  <a:lnTo>
                    <a:pt x="10" y="153"/>
                  </a:lnTo>
                  <a:lnTo>
                    <a:pt x="8" y="150"/>
                  </a:lnTo>
                  <a:lnTo>
                    <a:pt x="0" y="148"/>
                  </a:lnTo>
                  <a:lnTo>
                    <a:pt x="5" y="122"/>
                  </a:lnTo>
                  <a:lnTo>
                    <a:pt x="5" y="112"/>
                  </a:lnTo>
                  <a:lnTo>
                    <a:pt x="10" y="105"/>
                  </a:lnTo>
                  <a:lnTo>
                    <a:pt x="22" y="96"/>
                  </a:lnTo>
                  <a:lnTo>
                    <a:pt x="20" y="67"/>
                  </a:lnTo>
                  <a:lnTo>
                    <a:pt x="25" y="48"/>
                  </a:lnTo>
                  <a:lnTo>
                    <a:pt x="27" y="41"/>
                  </a:lnTo>
                  <a:lnTo>
                    <a:pt x="30" y="36"/>
                  </a:lnTo>
                  <a:lnTo>
                    <a:pt x="25" y="24"/>
                  </a:lnTo>
                  <a:lnTo>
                    <a:pt x="22" y="12"/>
                  </a:lnTo>
                  <a:lnTo>
                    <a:pt x="2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4" name="Freeform 30"/>
            <p:cNvSpPr>
              <a:spLocks/>
            </p:cNvSpPr>
            <p:nvPr/>
          </p:nvSpPr>
          <p:spPr bwMode="auto">
            <a:xfrm>
              <a:off x="7395336" y="2766027"/>
              <a:ext cx="956535" cy="1034883"/>
            </a:xfrm>
            <a:custGeom>
              <a:avLst/>
              <a:gdLst>
                <a:gd name="T0" fmla="*/ 272154 w 262"/>
                <a:gd name="T1" fmla="*/ 0 h 291"/>
                <a:gd name="T2" fmla="*/ 260217 w 262"/>
                <a:gd name="T3" fmla="*/ 13944 h 291"/>
                <a:gd name="T4" fmla="*/ 248281 w 262"/>
                <a:gd name="T5" fmla="*/ 22078 h 291"/>
                <a:gd name="T6" fmla="*/ 230376 w 262"/>
                <a:gd name="T7" fmla="*/ 27888 h 291"/>
                <a:gd name="T8" fmla="*/ 44165 w 262"/>
                <a:gd name="T9" fmla="*/ 27888 h 291"/>
                <a:gd name="T10" fmla="*/ 40584 w 262"/>
                <a:gd name="T11" fmla="*/ 113875 h 291"/>
                <a:gd name="T12" fmla="*/ 29841 w 262"/>
                <a:gd name="T13" fmla="*/ 111551 h 291"/>
                <a:gd name="T14" fmla="*/ 20292 w 262"/>
                <a:gd name="T15" fmla="*/ 113875 h 291"/>
                <a:gd name="T16" fmla="*/ 14324 w 262"/>
                <a:gd name="T17" fmla="*/ 122009 h 291"/>
                <a:gd name="T18" fmla="*/ 11937 w 262"/>
                <a:gd name="T19" fmla="*/ 135952 h 291"/>
                <a:gd name="T20" fmla="*/ 5968 w 262"/>
                <a:gd name="T21" fmla="*/ 141762 h 291"/>
                <a:gd name="T22" fmla="*/ 0 w 262"/>
                <a:gd name="T23" fmla="*/ 149896 h 291"/>
                <a:gd name="T24" fmla="*/ 9549 w 262"/>
                <a:gd name="T25" fmla="*/ 163840 h 291"/>
                <a:gd name="T26" fmla="*/ 9549 w 262"/>
                <a:gd name="T27" fmla="*/ 169650 h 291"/>
                <a:gd name="T28" fmla="*/ 11937 w 262"/>
                <a:gd name="T29" fmla="*/ 177784 h 291"/>
                <a:gd name="T30" fmla="*/ 9549 w 262"/>
                <a:gd name="T31" fmla="*/ 185918 h 291"/>
                <a:gd name="T32" fmla="*/ 9549 w 262"/>
                <a:gd name="T33" fmla="*/ 205672 h 291"/>
                <a:gd name="T34" fmla="*/ 17905 w 262"/>
                <a:gd name="T35" fmla="*/ 230073 h 291"/>
                <a:gd name="T36" fmla="*/ 29841 w 262"/>
                <a:gd name="T37" fmla="*/ 244017 h 291"/>
                <a:gd name="T38" fmla="*/ 44165 w 262"/>
                <a:gd name="T39" fmla="*/ 263771 h 291"/>
                <a:gd name="T40" fmla="*/ 62070 w 262"/>
                <a:gd name="T41" fmla="*/ 283525 h 291"/>
                <a:gd name="T42" fmla="*/ 78781 w 262"/>
                <a:gd name="T43" fmla="*/ 307926 h 291"/>
                <a:gd name="T44" fmla="*/ 88331 w 262"/>
                <a:gd name="T45" fmla="*/ 319546 h 291"/>
                <a:gd name="T46" fmla="*/ 99073 w 262"/>
                <a:gd name="T47" fmla="*/ 324194 h 291"/>
                <a:gd name="T48" fmla="*/ 111010 w 262"/>
                <a:gd name="T49" fmla="*/ 324194 h 291"/>
                <a:gd name="T50" fmla="*/ 116978 w 262"/>
                <a:gd name="T51" fmla="*/ 327680 h 291"/>
                <a:gd name="T52" fmla="*/ 128915 w 262"/>
                <a:gd name="T53" fmla="*/ 338138 h 291"/>
                <a:gd name="T54" fmla="*/ 145626 w 262"/>
                <a:gd name="T55" fmla="*/ 338138 h 291"/>
                <a:gd name="T56" fmla="*/ 175467 w 262"/>
                <a:gd name="T57" fmla="*/ 338138 h 291"/>
                <a:gd name="T58" fmla="*/ 219633 w 262"/>
                <a:gd name="T59" fmla="*/ 335814 h 291"/>
                <a:gd name="T60" fmla="*/ 251861 w 262"/>
                <a:gd name="T61" fmla="*/ 330004 h 291"/>
                <a:gd name="T62" fmla="*/ 260217 w 262"/>
                <a:gd name="T63" fmla="*/ 327680 h 291"/>
                <a:gd name="T64" fmla="*/ 266185 w 262"/>
                <a:gd name="T65" fmla="*/ 324194 h 291"/>
                <a:gd name="T66" fmla="*/ 260217 w 262"/>
                <a:gd name="T67" fmla="*/ 302116 h 291"/>
                <a:gd name="T68" fmla="*/ 248281 w 262"/>
                <a:gd name="T69" fmla="*/ 283525 h 291"/>
                <a:gd name="T70" fmla="*/ 236344 w 262"/>
                <a:gd name="T71" fmla="*/ 269581 h 291"/>
                <a:gd name="T72" fmla="*/ 225601 w 262"/>
                <a:gd name="T73" fmla="*/ 263771 h 291"/>
                <a:gd name="T74" fmla="*/ 219633 w 262"/>
                <a:gd name="T75" fmla="*/ 257961 h 291"/>
                <a:gd name="T76" fmla="*/ 219633 w 262"/>
                <a:gd name="T77" fmla="*/ 252151 h 291"/>
                <a:gd name="T78" fmla="*/ 225601 w 262"/>
                <a:gd name="T79" fmla="*/ 244017 h 291"/>
                <a:gd name="T80" fmla="*/ 225601 w 262"/>
                <a:gd name="T81" fmla="*/ 213805 h 291"/>
                <a:gd name="T82" fmla="*/ 227988 w 262"/>
                <a:gd name="T83" fmla="*/ 202186 h 291"/>
                <a:gd name="T84" fmla="*/ 239925 w 262"/>
                <a:gd name="T85" fmla="*/ 189404 h 291"/>
                <a:gd name="T86" fmla="*/ 251861 w 262"/>
                <a:gd name="T87" fmla="*/ 177784 h 291"/>
                <a:gd name="T88" fmla="*/ 262604 w 262"/>
                <a:gd name="T89" fmla="*/ 161516 h 291"/>
                <a:gd name="T90" fmla="*/ 268573 w 262"/>
                <a:gd name="T91" fmla="*/ 144086 h 291"/>
                <a:gd name="T92" fmla="*/ 272154 w 262"/>
                <a:gd name="T93" fmla="*/ 133628 h 291"/>
                <a:gd name="T94" fmla="*/ 280509 w 262"/>
                <a:gd name="T95" fmla="*/ 119685 h 291"/>
                <a:gd name="T96" fmla="*/ 294833 w 262"/>
                <a:gd name="T97" fmla="*/ 105741 h 291"/>
                <a:gd name="T98" fmla="*/ 306770 w 262"/>
                <a:gd name="T99" fmla="*/ 97607 h 291"/>
                <a:gd name="T100" fmla="*/ 312738 w 262"/>
                <a:gd name="T101" fmla="*/ 91797 h 291"/>
                <a:gd name="T102" fmla="*/ 292446 w 262"/>
                <a:gd name="T103" fmla="*/ 49965 h 291"/>
                <a:gd name="T104" fmla="*/ 288865 w 262"/>
                <a:gd name="T105" fmla="*/ 41832 h 291"/>
                <a:gd name="T106" fmla="*/ 286477 w 262"/>
                <a:gd name="T107" fmla="*/ 31374 h 291"/>
                <a:gd name="T108" fmla="*/ 286477 w 262"/>
                <a:gd name="T109" fmla="*/ 22078 h 291"/>
                <a:gd name="T110" fmla="*/ 274541 w 262"/>
                <a:gd name="T111" fmla="*/ 11620 h 291"/>
                <a:gd name="T112" fmla="*/ 272154 w 262"/>
                <a:gd name="T113" fmla="*/ 0 h 2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2"/>
                <a:gd name="T172" fmla="*/ 0 h 291"/>
                <a:gd name="T173" fmla="*/ 262 w 262"/>
                <a:gd name="T174" fmla="*/ 291 h 2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2" h="291">
                  <a:moveTo>
                    <a:pt x="228" y="0"/>
                  </a:moveTo>
                  <a:lnTo>
                    <a:pt x="218" y="12"/>
                  </a:lnTo>
                  <a:lnTo>
                    <a:pt x="208" y="19"/>
                  </a:lnTo>
                  <a:lnTo>
                    <a:pt x="193" y="24"/>
                  </a:lnTo>
                  <a:lnTo>
                    <a:pt x="37" y="24"/>
                  </a:lnTo>
                  <a:lnTo>
                    <a:pt x="34" y="98"/>
                  </a:lnTo>
                  <a:lnTo>
                    <a:pt x="25" y="96"/>
                  </a:lnTo>
                  <a:lnTo>
                    <a:pt x="17" y="98"/>
                  </a:lnTo>
                  <a:lnTo>
                    <a:pt x="12" y="105"/>
                  </a:lnTo>
                  <a:lnTo>
                    <a:pt x="10" y="117"/>
                  </a:lnTo>
                  <a:lnTo>
                    <a:pt x="5" y="122"/>
                  </a:lnTo>
                  <a:lnTo>
                    <a:pt x="0" y="129"/>
                  </a:lnTo>
                  <a:lnTo>
                    <a:pt x="8" y="141"/>
                  </a:lnTo>
                  <a:lnTo>
                    <a:pt x="8" y="146"/>
                  </a:lnTo>
                  <a:lnTo>
                    <a:pt x="10" y="153"/>
                  </a:lnTo>
                  <a:lnTo>
                    <a:pt x="8" y="160"/>
                  </a:lnTo>
                  <a:lnTo>
                    <a:pt x="8" y="177"/>
                  </a:lnTo>
                  <a:lnTo>
                    <a:pt x="15" y="198"/>
                  </a:lnTo>
                  <a:lnTo>
                    <a:pt x="25" y="210"/>
                  </a:lnTo>
                  <a:lnTo>
                    <a:pt x="37" y="227"/>
                  </a:lnTo>
                  <a:lnTo>
                    <a:pt x="52" y="244"/>
                  </a:lnTo>
                  <a:lnTo>
                    <a:pt x="66" y="265"/>
                  </a:lnTo>
                  <a:lnTo>
                    <a:pt x="74" y="275"/>
                  </a:lnTo>
                  <a:lnTo>
                    <a:pt x="83" y="279"/>
                  </a:lnTo>
                  <a:lnTo>
                    <a:pt x="93" y="279"/>
                  </a:lnTo>
                  <a:lnTo>
                    <a:pt x="98" y="282"/>
                  </a:lnTo>
                  <a:lnTo>
                    <a:pt x="108" y="291"/>
                  </a:lnTo>
                  <a:lnTo>
                    <a:pt x="122" y="291"/>
                  </a:lnTo>
                  <a:lnTo>
                    <a:pt x="147" y="291"/>
                  </a:lnTo>
                  <a:lnTo>
                    <a:pt x="184" y="289"/>
                  </a:lnTo>
                  <a:lnTo>
                    <a:pt x="211" y="284"/>
                  </a:lnTo>
                  <a:lnTo>
                    <a:pt x="218" y="282"/>
                  </a:lnTo>
                  <a:lnTo>
                    <a:pt x="223" y="279"/>
                  </a:lnTo>
                  <a:lnTo>
                    <a:pt x="218" y="260"/>
                  </a:lnTo>
                  <a:lnTo>
                    <a:pt x="208" y="244"/>
                  </a:lnTo>
                  <a:lnTo>
                    <a:pt x="198" y="232"/>
                  </a:lnTo>
                  <a:lnTo>
                    <a:pt x="189" y="227"/>
                  </a:lnTo>
                  <a:lnTo>
                    <a:pt x="184" y="222"/>
                  </a:lnTo>
                  <a:lnTo>
                    <a:pt x="184" y="217"/>
                  </a:lnTo>
                  <a:lnTo>
                    <a:pt x="189" y="210"/>
                  </a:lnTo>
                  <a:lnTo>
                    <a:pt x="189" y="184"/>
                  </a:lnTo>
                  <a:lnTo>
                    <a:pt x="191" y="174"/>
                  </a:lnTo>
                  <a:lnTo>
                    <a:pt x="201" y="163"/>
                  </a:lnTo>
                  <a:lnTo>
                    <a:pt x="211" y="153"/>
                  </a:lnTo>
                  <a:lnTo>
                    <a:pt x="220" y="139"/>
                  </a:lnTo>
                  <a:lnTo>
                    <a:pt x="225" y="124"/>
                  </a:lnTo>
                  <a:lnTo>
                    <a:pt x="228" y="115"/>
                  </a:lnTo>
                  <a:lnTo>
                    <a:pt x="235" y="103"/>
                  </a:lnTo>
                  <a:lnTo>
                    <a:pt x="247" y="91"/>
                  </a:lnTo>
                  <a:lnTo>
                    <a:pt x="257" y="84"/>
                  </a:lnTo>
                  <a:lnTo>
                    <a:pt x="262" y="79"/>
                  </a:lnTo>
                  <a:lnTo>
                    <a:pt x="245" y="43"/>
                  </a:lnTo>
                  <a:lnTo>
                    <a:pt x="242" y="36"/>
                  </a:lnTo>
                  <a:lnTo>
                    <a:pt x="240" y="27"/>
                  </a:lnTo>
                  <a:lnTo>
                    <a:pt x="240" y="19"/>
                  </a:lnTo>
                  <a:lnTo>
                    <a:pt x="230" y="10"/>
                  </a:lnTo>
                  <a:lnTo>
                    <a:pt x="22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5" name="Freeform 32"/>
            <p:cNvSpPr>
              <a:spLocks/>
            </p:cNvSpPr>
            <p:nvPr/>
          </p:nvSpPr>
          <p:spPr bwMode="auto">
            <a:xfrm>
              <a:off x="6676722" y="3868931"/>
              <a:ext cx="330175" cy="344959"/>
            </a:xfrm>
            <a:custGeom>
              <a:avLst/>
              <a:gdLst>
                <a:gd name="T0" fmla="*/ 46264 w 91"/>
                <a:gd name="T1" fmla="*/ 3522 h 96"/>
                <a:gd name="T2" fmla="*/ 75921 w 91"/>
                <a:gd name="T3" fmla="*/ 0 h 96"/>
                <a:gd name="T4" fmla="*/ 78293 w 91"/>
                <a:gd name="T5" fmla="*/ 14089 h 96"/>
                <a:gd name="T6" fmla="*/ 104391 w 91"/>
                <a:gd name="T7" fmla="*/ 14089 h 96"/>
                <a:gd name="T8" fmla="*/ 104391 w 91"/>
                <a:gd name="T9" fmla="*/ 34048 h 96"/>
                <a:gd name="T10" fmla="*/ 102019 w 91"/>
                <a:gd name="T11" fmla="*/ 34048 h 96"/>
                <a:gd name="T12" fmla="*/ 98460 w 91"/>
                <a:gd name="T13" fmla="*/ 36397 h 96"/>
                <a:gd name="T14" fmla="*/ 96087 w 91"/>
                <a:gd name="T15" fmla="*/ 39919 h 96"/>
                <a:gd name="T16" fmla="*/ 96087 w 91"/>
                <a:gd name="T17" fmla="*/ 50486 h 96"/>
                <a:gd name="T18" fmla="*/ 107950 w 91"/>
                <a:gd name="T19" fmla="*/ 50486 h 96"/>
                <a:gd name="T20" fmla="*/ 107950 w 91"/>
                <a:gd name="T21" fmla="*/ 64575 h 96"/>
                <a:gd name="T22" fmla="*/ 102019 w 91"/>
                <a:gd name="T23" fmla="*/ 82186 h 96"/>
                <a:gd name="T24" fmla="*/ 81852 w 91"/>
                <a:gd name="T25" fmla="*/ 90404 h 96"/>
                <a:gd name="T26" fmla="*/ 66431 w 91"/>
                <a:gd name="T27" fmla="*/ 92753 h 96"/>
                <a:gd name="T28" fmla="*/ 64058 w 91"/>
                <a:gd name="T29" fmla="*/ 84534 h 96"/>
                <a:gd name="T30" fmla="*/ 60499 w 91"/>
                <a:gd name="T31" fmla="*/ 92753 h 96"/>
                <a:gd name="T32" fmla="*/ 46264 w 91"/>
                <a:gd name="T33" fmla="*/ 98623 h 96"/>
                <a:gd name="T34" fmla="*/ 34402 w 91"/>
                <a:gd name="T35" fmla="*/ 112712 h 96"/>
                <a:gd name="T36" fmla="*/ 32029 w 91"/>
                <a:gd name="T37" fmla="*/ 100971 h 96"/>
                <a:gd name="T38" fmla="*/ 32029 w 91"/>
                <a:gd name="T39" fmla="*/ 98623 h 96"/>
                <a:gd name="T40" fmla="*/ 26098 w 91"/>
                <a:gd name="T41" fmla="*/ 92753 h 96"/>
                <a:gd name="T42" fmla="*/ 17794 w 91"/>
                <a:gd name="T43" fmla="*/ 84534 h 96"/>
                <a:gd name="T44" fmla="*/ 8304 w 91"/>
                <a:gd name="T45" fmla="*/ 76315 h 96"/>
                <a:gd name="T46" fmla="*/ 0 w 91"/>
                <a:gd name="T47" fmla="*/ 64575 h 96"/>
                <a:gd name="T48" fmla="*/ 0 w 91"/>
                <a:gd name="T49" fmla="*/ 59878 h 96"/>
                <a:gd name="T50" fmla="*/ 11863 w 91"/>
                <a:gd name="T51" fmla="*/ 23482 h 96"/>
                <a:gd name="T52" fmla="*/ 37960 w 91"/>
                <a:gd name="T53" fmla="*/ 25830 h 96"/>
                <a:gd name="T54" fmla="*/ 40333 w 91"/>
                <a:gd name="T55" fmla="*/ 25830 h 96"/>
                <a:gd name="T56" fmla="*/ 43892 w 91"/>
                <a:gd name="T57" fmla="*/ 19959 h 96"/>
                <a:gd name="T58" fmla="*/ 46264 w 91"/>
                <a:gd name="T59" fmla="*/ 3522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"/>
                <a:gd name="T91" fmla="*/ 0 h 96"/>
                <a:gd name="T92" fmla="*/ 91 w 91"/>
                <a:gd name="T93" fmla="*/ 96 h 9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" h="96">
                  <a:moveTo>
                    <a:pt x="39" y="3"/>
                  </a:moveTo>
                  <a:lnTo>
                    <a:pt x="64" y="0"/>
                  </a:lnTo>
                  <a:lnTo>
                    <a:pt x="66" y="12"/>
                  </a:lnTo>
                  <a:lnTo>
                    <a:pt x="88" y="12"/>
                  </a:lnTo>
                  <a:lnTo>
                    <a:pt x="88" y="29"/>
                  </a:lnTo>
                  <a:lnTo>
                    <a:pt x="86" y="29"/>
                  </a:lnTo>
                  <a:lnTo>
                    <a:pt x="83" y="31"/>
                  </a:lnTo>
                  <a:lnTo>
                    <a:pt x="81" y="34"/>
                  </a:lnTo>
                  <a:lnTo>
                    <a:pt x="81" y="43"/>
                  </a:lnTo>
                  <a:lnTo>
                    <a:pt x="91" y="43"/>
                  </a:lnTo>
                  <a:lnTo>
                    <a:pt x="91" y="55"/>
                  </a:lnTo>
                  <a:lnTo>
                    <a:pt x="86" y="70"/>
                  </a:lnTo>
                  <a:lnTo>
                    <a:pt x="69" y="77"/>
                  </a:lnTo>
                  <a:lnTo>
                    <a:pt x="56" y="79"/>
                  </a:lnTo>
                  <a:lnTo>
                    <a:pt x="54" y="72"/>
                  </a:lnTo>
                  <a:lnTo>
                    <a:pt x="51" y="79"/>
                  </a:lnTo>
                  <a:lnTo>
                    <a:pt x="39" y="84"/>
                  </a:lnTo>
                  <a:lnTo>
                    <a:pt x="29" y="96"/>
                  </a:lnTo>
                  <a:lnTo>
                    <a:pt x="27" y="86"/>
                  </a:lnTo>
                  <a:lnTo>
                    <a:pt x="27" y="84"/>
                  </a:lnTo>
                  <a:lnTo>
                    <a:pt x="22" y="79"/>
                  </a:lnTo>
                  <a:lnTo>
                    <a:pt x="15" y="72"/>
                  </a:lnTo>
                  <a:lnTo>
                    <a:pt x="7" y="65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0" y="20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7" y="17"/>
                  </a:lnTo>
                  <a:lnTo>
                    <a:pt x="39" y="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6" name="Freeform 33"/>
            <p:cNvSpPr>
              <a:spLocks/>
            </p:cNvSpPr>
            <p:nvPr/>
          </p:nvSpPr>
          <p:spPr bwMode="auto">
            <a:xfrm>
              <a:off x="6710713" y="3878648"/>
              <a:ext cx="106821" cy="63160"/>
            </a:xfrm>
            <a:custGeom>
              <a:avLst/>
              <a:gdLst>
                <a:gd name="T0" fmla="*/ 26495 w 29"/>
                <a:gd name="T1" fmla="*/ 0 h 17"/>
                <a:gd name="T2" fmla="*/ 14452 w 29"/>
                <a:gd name="T3" fmla="*/ 0 h 17"/>
                <a:gd name="T4" fmla="*/ 6022 w 29"/>
                <a:gd name="T5" fmla="*/ 6070 h 17"/>
                <a:gd name="T6" fmla="*/ 0 w 29"/>
                <a:gd name="T7" fmla="*/ 20637 h 17"/>
                <a:gd name="T8" fmla="*/ 28903 w 29"/>
                <a:gd name="T9" fmla="*/ 20637 h 17"/>
                <a:gd name="T10" fmla="*/ 32516 w 29"/>
                <a:gd name="T11" fmla="*/ 16995 h 17"/>
                <a:gd name="T12" fmla="*/ 34925 w 29"/>
                <a:gd name="T13" fmla="*/ 0 h 17"/>
                <a:gd name="T14" fmla="*/ 26495 w 29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2" y="0"/>
                  </a:moveTo>
                  <a:lnTo>
                    <a:pt x="12" y="0"/>
                  </a:lnTo>
                  <a:lnTo>
                    <a:pt x="5" y="5"/>
                  </a:lnTo>
                  <a:lnTo>
                    <a:pt x="0" y="17"/>
                  </a:lnTo>
                  <a:lnTo>
                    <a:pt x="24" y="17"/>
                  </a:lnTo>
                  <a:lnTo>
                    <a:pt x="27" y="14"/>
                  </a:lnTo>
                  <a:lnTo>
                    <a:pt x="29" y="0"/>
                  </a:lnTo>
                  <a:lnTo>
                    <a:pt x="2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7" name="Freeform 34"/>
            <p:cNvSpPr>
              <a:spLocks/>
            </p:cNvSpPr>
            <p:nvPr/>
          </p:nvSpPr>
          <p:spPr bwMode="auto">
            <a:xfrm>
              <a:off x="6778689" y="3776615"/>
              <a:ext cx="393294" cy="500437"/>
            </a:xfrm>
            <a:custGeom>
              <a:avLst/>
              <a:gdLst>
                <a:gd name="T0" fmla="*/ 15478 w 108"/>
                <a:gd name="T1" fmla="*/ 163513 h 141"/>
                <a:gd name="T2" fmla="*/ 0 w 108"/>
                <a:gd name="T3" fmla="*/ 147278 h 141"/>
                <a:gd name="T4" fmla="*/ 0 w 108"/>
                <a:gd name="T5" fmla="*/ 141479 h 141"/>
                <a:gd name="T6" fmla="*/ 9525 w 108"/>
                <a:gd name="T7" fmla="*/ 133362 h 141"/>
                <a:gd name="T8" fmla="*/ 11906 w 108"/>
                <a:gd name="T9" fmla="*/ 127563 h 141"/>
                <a:gd name="T10" fmla="*/ 20241 w 108"/>
                <a:gd name="T11" fmla="*/ 125244 h 141"/>
                <a:gd name="T12" fmla="*/ 26194 w 108"/>
                <a:gd name="T13" fmla="*/ 121765 h 141"/>
                <a:gd name="T14" fmla="*/ 29766 w 108"/>
                <a:gd name="T15" fmla="*/ 113647 h 141"/>
                <a:gd name="T16" fmla="*/ 32147 w 108"/>
                <a:gd name="T17" fmla="*/ 121765 h 141"/>
                <a:gd name="T18" fmla="*/ 47625 w 108"/>
                <a:gd name="T19" fmla="*/ 119446 h 141"/>
                <a:gd name="T20" fmla="*/ 58340 w 108"/>
                <a:gd name="T21" fmla="*/ 115967 h 141"/>
                <a:gd name="T22" fmla="*/ 67865 w 108"/>
                <a:gd name="T23" fmla="*/ 111328 h 141"/>
                <a:gd name="T24" fmla="*/ 70247 w 108"/>
                <a:gd name="T25" fmla="*/ 105530 h 141"/>
                <a:gd name="T26" fmla="*/ 73818 w 108"/>
                <a:gd name="T27" fmla="*/ 80017 h 141"/>
                <a:gd name="T28" fmla="*/ 61912 w 108"/>
                <a:gd name="T29" fmla="*/ 80017 h 141"/>
                <a:gd name="T30" fmla="*/ 61912 w 108"/>
                <a:gd name="T31" fmla="*/ 71899 h 141"/>
                <a:gd name="T32" fmla="*/ 64294 w 108"/>
                <a:gd name="T33" fmla="*/ 66101 h 141"/>
                <a:gd name="T34" fmla="*/ 67865 w 108"/>
                <a:gd name="T35" fmla="*/ 63782 h 141"/>
                <a:gd name="T36" fmla="*/ 70247 w 108"/>
                <a:gd name="T37" fmla="*/ 63782 h 141"/>
                <a:gd name="T38" fmla="*/ 70247 w 108"/>
                <a:gd name="T39" fmla="*/ 44067 h 141"/>
                <a:gd name="T40" fmla="*/ 44053 w 108"/>
                <a:gd name="T41" fmla="*/ 44067 h 141"/>
                <a:gd name="T42" fmla="*/ 41672 w 108"/>
                <a:gd name="T43" fmla="*/ 30151 h 141"/>
                <a:gd name="T44" fmla="*/ 70247 w 108"/>
                <a:gd name="T45" fmla="*/ 27832 h 141"/>
                <a:gd name="T46" fmla="*/ 102393 w 108"/>
                <a:gd name="T47" fmla="*/ 30151 h 141"/>
                <a:gd name="T48" fmla="*/ 102393 w 108"/>
                <a:gd name="T49" fmla="*/ 22034 h 141"/>
                <a:gd name="T50" fmla="*/ 102393 w 108"/>
                <a:gd name="T51" fmla="*/ 13916 h 141"/>
                <a:gd name="T52" fmla="*/ 114300 w 108"/>
                <a:gd name="T53" fmla="*/ 8118 h 141"/>
                <a:gd name="T54" fmla="*/ 122634 w 108"/>
                <a:gd name="T55" fmla="*/ 0 h 141"/>
                <a:gd name="T56" fmla="*/ 126206 w 108"/>
                <a:gd name="T57" fmla="*/ 3479 h 141"/>
                <a:gd name="T58" fmla="*/ 128587 w 108"/>
                <a:gd name="T59" fmla="*/ 13916 h 141"/>
                <a:gd name="T60" fmla="*/ 126206 w 108"/>
                <a:gd name="T61" fmla="*/ 27832 h 141"/>
                <a:gd name="T62" fmla="*/ 122634 w 108"/>
                <a:gd name="T63" fmla="*/ 53345 h 141"/>
                <a:gd name="T64" fmla="*/ 122634 w 108"/>
                <a:gd name="T65" fmla="*/ 69580 h 141"/>
                <a:gd name="T66" fmla="*/ 120253 w 108"/>
                <a:gd name="T67" fmla="*/ 83496 h 141"/>
                <a:gd name="T68" fmla="*/ 114300 w 108"/>
                <a:gd name="T69" fmla="*/ 93933 h 141"/>
                <a:gd name="T70" fmla="*/ 108346 w 108"/>
                <a:gd name="T71" fmla="*/ 111328 h 141"/>
                <a:gd name="T72" fmla="*/ 94059 w 108"/>
                <a:gd name="T73" fmla="*/ 133362 h 141"/>
                <a:gd name="T74" fmla="*/ 90487 w 108"/>
                <a:gd name="T75" fmla="*/ 141479 h 141"/>
                <a:gd name="T76" fmla="*/ 88106 w 108"/>
                <a:gd name="T77" fmla="*/ 149597 h 141"/>
                <a:gd name="T78" fmla="*/ 82153 w 108"/>
                <a:gd name="T79" fmla="*/ 151916 h 141"/>
                <a:gd name="T80" fmla="*/ 73818 w 108"/>
                <a:gd name="T81" fmla="*/ 149597 h 141"/>
                <a:gd name="T82" fmla="*/ 64294 w 108"/>
                <a:gd name="T83" fmla="*/ 149597 h 141"/>
                <a:gd name="T84" fmla="*/ 61912 w 108"/>
                <a:gd name="T85" fmla="*/ 151916 h 141"/>
                <a:gd name="T86" fmla="*/ 52387 w 108"/>
                <a:gd name="T87" fmla="*/ 155395 h 141"/>
                <a:gd name="T88" fmla="*/ 50006 w 108"/>
                <a:gd name="T89" fmla="*/ 151916 h 141"/>
                <a:gd name="T90" fmla="*/ 44053 w 108"/>
                <a:gd name="T91" fmla="*/ 151916 h 141"/>
                <a:gd name="T92" fmla="*/ 15478 w 108"/>
                <a:gd name="T93" fmla="*/ 163513 h 1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41"/>
                <a:gd name="T143" fmla="*/ 108 w 108"/>
                <a:gd name="T144" fmla="*/ 141 h 1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41">
                  <a:moveTo>
                    <a:pt x="13" y="141"/>
                  </a:moveTo>
                  <a:lnTo>
                    <a:pt x="0" y="127"/>
                  </a:lnTo>
                  <a:lnTo>
                    <a:pt x="0" y="122"/>
                  </a:lnTo>
                  <a:lnTo>
                    <a:pt x="8" y="115"/>
                  </a:lnTo>
                  <a:lnTo>
                    <a:pt x="10" y="110"/>
                  </a:lnTo>
                  <a:lnTo>
                    <a:pt x="17" y="108"/>
                  </a:lnTo>
                  <a:lnTo>
                    <a:pt x="22" y="105"/>
                  </a:lnTo>
                  <a:lnTo>
                    <a:pt x="25" y="98"/>
                  </a:lnTo>
                  <a:lnTo>
                    <a:pt x="27" y="105"/>
                  </a:lnTo>
                  <a:lnTo>
                    <a:pt x="40" y="103"/>
                  </a:lnTo>
                  <a:lnTo>
                    <a:pt x="49" y="100"/>
                  </a:lnTo>
                  <a:lnTo>
                    <a:pt x="57" y="96"/>
                  </a:lnTo>
                  <a:lnTo>
                    <a:pt x="59" y="91"/>
                  </a:lnTo>
                  <a:lnTo>
                    <a:pt x="62" y="69"/>
                  </a:lnTo>
                  <a:lnTo>
                    <a:pt x="52" y="69"/>
                  </a:lnTo>
                  <a:lnTo>
                    <a:pt x="52" y="62"/>
                  </a:lnTo>
                  <a:lnTo>
                    <a:pt x="54" y="57"/>
                  </a:lnTo>
                  <a:lnTo>
                    <a:pt x="57" y="55"/>
                  </a:lnTo>
                  <a:lnTo>
                    <a:pt x="59" y="55"/>
                  </a:lnTo>
                  <a:lnTo>
                    <a:pt x="59" y="38"/>
                  </a:lnTo>
                  <a:lnTo>
                    <a:pt x="37" y="38"/>
                  </a:lnTo>
                  <a:lnTo>
                    <a:pt x="35" y="26"/>
                  </a:lnTo>
                  <a:lnTo>
                    <a:pt x="59" y="24"/>
                  </a:lnTo>
                  <a:lnTo>
                    <a:pt x="86" y="26"/>
                  </a:lnTo>
                  <a:lnTo>
                    <a:pt x="86" y="19"/>
                  </a:lnTo>
                  <a:lnTo>
                    <a:pt x="86" y="12"/>
                  </a:lnTo>
                  <a:lnTo>
                    <a:pt x="96" y="7"/>
                  </a:lnTo>
                  <a:lnTo>
                    <a:pt x="103" y="0"/>
                  </a:lnTo>
                  <a:lnTo>
                    <a:pt x="106" y="3"/>
                  </a:lnTo>
                  <a:lnTo>
                    <a:pt x="108" y="12"/>
                  </a:lnTo>
                  <a:lnTo>
                    <a:pt x="106" y="24"/>
                  </a:lnTo>
                  <a:lnTo>
                    <a:pt x="103" y="46"/>
                  </a:lnTo>
                  <a:lnTo>
                    <a:pt x="103" y="60"/>
                  </a:lnTo>
                  <a:lnTo>
                    <a:pt x="101" y="72"/>
                  </a:lnTo>
                  <a:lnTo>
                    <a:pt x="96" y="81"/>
                  </a:lnTo>
                  <a:lnTo>
                    <a:pt x="91" y="96"/>
                  </a:lnTo>
                  <a:lnTo>
                    <a:pt x="79" y="115"/>
                  </a:lnTo>
                  <a:lnTo>
                    <a:pt x="76" y="122"/>
                  </a:lnTo>
                  <a:lnTo>
                    <a:pt x="74" y="129"/>
                  </a:lnTo>
                  <a:lnTo>
                    <a:pt x="69" y="131"/>
                  </a:lnTo>
                  <a:lnTo>
                    <a:pt x="62" y="129"/>
                  </a:lnTo>
                  <a:lnTo>
                    <a:pt x="54" y="129"/>
                  </a:lnTo>
                  <a:lnTo>
                    <a:pt x="52" y="131"/>
                  </a:lnTo>
                  <a:lnTo>
                    <a:pt x="44" y="134"/>
                  </a:lnTo>
                  <a:lnTo>
                    <a:pt x="42" y="131"/>
                  </a:lnTo>
                  <a:lnTo>
                    <a:pt x="37" y="131"/>
                  </a:lnTo>
                  <a:lnTo>
                    <a:pt x="13" y="14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8" name="Freeform 35"/>
            <p:cNvSpPr>
              <a:spLocks/>
            </p:cNvSpPr>
            <p:nvPr/>
          </p:nvSpPr>
          <p:spPr bwMode="auto">
            <a:xfrm>
              <a:off x="6778689" y="3776615"/>
              <a:ext cx="393294" cy="500437"/>
            </a:xfrm>
            <a:custGeom>
              <a:avLst/>
              <a:gdLst>
                <a:gd name="T0" fmla="*/ 15478 w 108"/>
                <a:gd name="T1" fmla="*/ 163513 h 141"/>
                <a:gd name="T2" fmla="*/ 0 w 108"/>
                <a:gd name="T3" fmla="*/ 147278 h 141"/>
                <a:gd name="T4" fmla="*/ 0 w 108"/>
                <a:gd name="T5" fmla="*/ 141479 h 141"/>
                <a:gd name="T6" fmla="*/ 9525 w 108"/>
                <a:gd name="T7" fmla="*/ 133362 h 141"/>
                <a:gd name="T8" fmla="*/ 11906 w 108"/>
                <a:gd name="T9" fmla="*/ 127563 h 141"/>
                <a:gd name="T10" fmla="*/ 20241 w 108"/>
                <a:gd name="T11" fmla="*/ 125244 h 141"/>
                <a:gd name="T12" fmla="*/ 26194 w 108"/>
                <a:gd name="T13" fmla="*/ 121765 h 141"/>
                <a:gd name="T14" fmla="*/ 29766 w 108"/>
                <a:gd name="T15" fmla="*/ 113647 h 141"/>
                <a:gd name="T16" fmla="*/ 32147 w 108"/>
                <a:gd name="T17" fmla="*/ 121765 h 141"/>
                <a:gd name="T18" fmla="*/ 47625 w 108"/>
                <a:gd name="T19" fmla="*/ 119446 h 141"/>
                <a:gd name="T20" fmla="*/ 58340 w 108"/>
                <a:gd name="T21" fmla="*/ 115967 h 141"/>
                <a:gd name="T22" fmla="*/ 67865 w 108"/>
                <a:gd name="T23" fmla="*/ 111328 h 141"/>
                <a:gd name="T24" fmla="*/ 70247 w 108"/>
                <a:gd name="T25" fmla="*/ 105530 h 141"/>
                <a:gd name="T26" fmla="*/ 73818 w 108"/>
                <a:gd name="T27" fmla="*/ 80017 h 141"/>
                <a:gd name="T28" fmla="*/ 61912 w 108"/>
                <a:gd name="T29" fmla="*/ 80017 h 141"/>
                <a:gd name="T30" fmla="*/ 61912 w 108"/>
                <a:gd name="T31" fmla="*/ 71899 h 141"/>
                <a:gd name="T32" fmla="*/ 64294 w 108"/>
                <a:gd name="T33" fmla="*/ 66101 h 141"/>
                <a:gd name="T34" fmla="*/ 67865 w 108"/>
                <a:gd name="T35" fmla="*/ 63782 h 141"/>
                <a:gd name="T36" fmla="*/ 70247 w 108"/>
                <a:gd name="T37" fmla="*/ 63782 h 141"/>
                <a:gd name="T38" fmla="*/ 70247 w 108"/>
                <a:gd name="T39" fmla="*/ 44067 h 141"/>
                <a:gd name="T40" fmla="*/ 44053 w 108"/>
                <a:gd name="T41" fmla="*/ 44067 h 141"/>
                <a:gd name="T42" fmla="*/ 41672 w 108"/>
                <a:gd name="T43" fmla="*/ 30151 h 141"/>
                <a:gd name="T44" fmla="*/ 70247 w 108"/>
                <a:gd name="T45" fmla="*/ 27832 h 141"/>
                <a:gd name="T46" fmla="*/ 102393 w 108"/>
                <a:gd name="T47" fmla="*/ 30151 h 141"/>
                <a:gd name="T48" fmla="*/ 102393 w 108"/>
                <a:gd name="T49" fmla="*/ 22034 h 141"/>
                <a:gd name="T50" fmla="*/ 102393 w 108"/>
                <a:gd name="T51" fmla="*/ 13916 h 141"/>
                <a:gd name="T52" fmla="*/ 114300 w 108"/>
                <a:gd name="T53" fmla="*/ 8118 h 141"/>
                <a:gd name="T54" fmla="*/ 122634 w 108"/>
                <a:gd name="T55" fmla="*/ 0 h 141"/>
                <a:gd name="T56" fmla="*/ 126206 w 108"/>
                <a:gd name="T57" fmla="*/ 3479 h 141"/>
                <a:gd name="T58" fmla="*/ 128587 w 108"/>
                <a:gd name="T59" fmla="*/ 13916 h 141"/>
                <a:gd name="T60" fmla="*/ 126206 w 108"/>
                <a:gd name="T61" fmla="*/ 27832 h 141"/>
                <a:gd name="T62" fmla="*/ 122634 w 108"/>
                <a:gd name="T63" fmla="*/ 53345 h 141"/>
                <a:gd name="T64" fmla="*/ 122634 w 108"/>
                <a:gd name="T65" fmla="*/ 69580 h 141"/>
                <a:gd name="T66" fmla="*/ 120253 w 108"/>
                <a:gd name="T67" fmla="*/ 83496 h 141"/>
                <a:gd name="T68" fmla="*/ 114300 w 108"/>
                <a:gd name="T69" fmla="*/ 93933 h 141"/>
                <a:gd name="T70" fmla="*/ 108346 w 108"/>
                <a:gd name="T71" fmla="*/ 111328 h 141"/>
                <a:gd name="T72" fmla="*/ 94059 w 108"/>
                <a:gd name="T73" fmla="*/ 133362 h 141"/>
                <a:gd name="T74" fmla="*/ 90487 w 108"/>
                <a:gd name="T75" fmla="*/ 141479 h 141"/>
                <a:gd name="T76" fmla="*/ 88106 w 108"/>
                <a:gd name="T77" fmla="*/ 149597 h 141"/>
                <a:gd name="T78" fmla="*/ 82153 w 108"/>
                <a:gd name="T79" fmla="*/ 151916 h 141"/>
                <a:gd name="T80" fmla="*/ 73818 w 108"/>
                <a:gd name="T81" fmla="*/ 149597 h 141"/>
                <a:gd name="T82" fmla="*/ 64294 w 108"/>
                <a:gd name="T83" fmla="*/ 149597 h 141"/>
                <a:gd name="T84" fmla="*/ 61912 w 108"/>
                <a:gd name="T85" fmla="*/ 151916 h 141"/>
                <a:gd name="T86" fmla="*/ 52387 w 108"/>
                <a:gd name="T87" fmla="*/ 155395 h 141"/>
                <a:gd name="T88" fmla="*/ 50006 w 108"/>
                <a:gd name="T89" fmla="*/ 151916 h 141"/>
                <a:gd name="T90" fmla="*/ 44053 w 108"/>
                <a:gd name="T91" fmla="*/ 151916 h 141"/>
                <a:gd name="T92" fmla="*/ 15478 w 108"/>
                <a:gd name="T93" fmla="*/ 163513 h 1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41"/>
                <a:gd name="T143" fmla="*/ 108 w 108"/>
                <a:gd name="T144" fmla="*/ 141 h 1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41">
                  <a:moveTo>
                    <a:pt x="13" y="141"/>
                  </a:moveTo>
                  <a:lnTo>
                    <a:pt x="0" y="127"/>
                  </a:lnTo>
                  <a:lnTo>
                    <a:pt x="0" y="122"/>
                  </a:lnTo>
                  <a:lnTo>
                    <a:pt x="8" y="115"/>
                  </a:lnTo>
                  <a:lnTo>
                    <a:pt x="10" y="110"/>
                  </a:lnTo>
                  <a:lnTo>
                    <a:pt x="17" y="108"/>
                  </a:lnTo>
                  <a:lnTo>
                    <a:pt x="22" y="105"/>
                  </a:lnTo>
                  <a:lnTo>
                    <a:pt x="25" y="98"/>
                  </a:lnTo>
                  <a:lnTo>
                    <a:pt x="27" y="105"/>
                  </a:lnTo>
                  <a:lnTo>
                    <a:pt x="40" y="103"/>
                  </a:lnTo>
                  <a:lnTo>
                    <a:pt x="49" y="100"/>
                  </a:lnTo>
                  <a:lnTo>
                    <a:pt x="57" y="96"/>
                  </a:lnTo>
                  <a:lnTo>
                    <a:pt x="59" y="91"/>
                  </a:lnTo>
                  <a:lnTo>
                    <a:pt x="62" y="69"/>
                  </a:lnTo>
                  <a:lnTo>
                    <a:pt x="52" y="69"/>
                  </a:lnTo>
                  <a:lnTo>
                    <a:pt x="52" y="62"/>
                  </a:lnTo>
                  <a:lnTo>
                    <a:pt x="54" y="57"/>
                  </a:lnTo>
                  <a:lnTo>
                    <a:pt x="57" y="55"/>
                  </a:lnTo>
                  <a:lnTo>
                    <a:pt x="59" y="55"/>
                  </a:lnTo>
                  <a:lnTo>
                    <a:pt x="59" y="38"/>
                  </a:lnTo>
                  <a:lnTo>
                    <a:pt x="37" y="38"/>
                  </a:lnTo>
                  <a:lnTo>
                    <a:pt x="35" y="26"/>
                  </a:lnTo>
                  <a:lnTo>
                    <a:pt x="59" y="24"/>
                  </a:lnTo>
                  <a:lnTo>
                    <a:pt x="86" y="26"/>
                  </a:lnTo>
                  <a:lnTo>
                    <a:pt x="86" y="19"/>
                  </a:lnTo>
                  <a:lnTo>
                    <a:pt x="86" y="12"/>
                  </a:lnTo>
                  <a:lnTo>
                    <a:pt x="96" y="7"/>
                  </a:lnTo>
                  <a:lnTo>
                    <a:pt x="103" y="0"/>
                  </a:lnTo>
                  <a:lnTo>
                    <a:pt x="106" y="3"/>
                  </a:lnTo>
                  <a:lnTo>
                    <a:pt x="108" y="12"/>
                  </a:lnTo>
                  <a:lnTo>
                    <a:pt x="106" y="24"/>
                  </a:lnTo>
                  <a:lnTo>
                    <a:pt x="103" y="46"/>
                  </a:lnTo>
                  <a:lnTo>
                    <a:pt x="103" y="60"/>
                  </a:lnTo>
                  <a:lnTo>
                    <a:pt x="101" y="72"/>
                  </a:lnTo>
                  <a:lnTo>
                    <a:pt x="96" y="81"/>
                  </a:lnTo>
                  <a:lnTo>
                    <a:pt x="91" y="96"/>
                  </a:lnTo>
                  <a:lnTo>
                    <a:pt x="79" y="115"/>
                  </a:lnTo>
                  <a:lnTo>
                    <a:pt x="76" y="122"/>
                  </a:lnTo>
                  <a:lnTo>
                    <a:pt x="74" y="129"/>
                  </a:lnTo>
                  <a:lnTo>
                    <a:pt x="69" y="131"/>
                  </a:lnTo>
                  <a:lnTo>
                    <a:pt x="62" y="129"/>
                  </a:lnTo>
                  <a:lnTo>
                    <a:pt x="54" y="129"/>
                  </a:lnTo>
                  <a:lnTo>
                    <a:pt x="52" y="131"/>
                  </a:lnTo>
                  <a:lnTo>
                    <a:pt x="44" y="134"/>
                  </a:lnTo>
                  <a:lnTo>
                    <a:pt x="42" y="131"/>
                  </a:lnTo>
                  <a:lnTo>
                    <a:pt x="37" y="131"/>
                  </a:lnTo>
                  <a:lnTo>
                    <a:pt x="13" y="14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9" name="Freeform 36"/>
            <p:cNvSpPr>
              <a:spLocks/>
            </p:cNvSpPr>
            <p:nvPr/>
          </p:nvSpPr>
          <p:spPr bwMode="auto">
            <a:xfrm>
              <a:off x="6827244" y="4364507"/>
              <a:ext cx="568092" cy="646192"/>
            </a:xfrm>
            <a:custGeom>
              <a:avLst/>
              <a:gdLst>
                <a:gd name="T0" fmla="*/ 8334 w 156"/>
                <a:gd name="T1" fmla="*/ 5833 h 181"/>
                <a:gd name="T2" fmla="*/ 34528 w 156"/>
                <a:gd name="T3" fmla="*/ 2333 h 181"/>
                <a:gd name="T4" fmla="*/ 60722 w 156"/>
                <a:gd name="T5" fmla="*/ 0 h 181"/>
                <a:gd name="T6" fmla="*/ 78581 w 156"/>
                <a:gd name="T7" fmla="*/ 0 h 181"/>
                <a:gd name="T8" fmla="*/ 89297 w 156"/>
                <a:gd name="T9" fmla="*/ 30329 h 181"/>
                <a:gd name="T10" fmla="*/ 121443 w 156"/>
                <a:gd name="T11" fmla="*/ 36162 h 181"/>
                <a:gd name="T12" fmla="*/ 125015 w 156"/>
                <a:gd name="T13" fmla="*/ 16331 h 181"/>
                <a:gd name="T14" fmla="*/ 145256 w 156"/>
                <a:gd name="T15" fmla="*/ 16331 h 181"/>
                <a:gd name="T16" fmla="*/ 145256 w 156"/>
                <a:gd name="T17" fmla="*/ 22164 h 181"/>
                <a:gd name="T18" fmla="*/ 159543 w 156"/>
                <a:gd name="T19" fmla="*/ 22164 h 181"/>
                <a:gd name="T20" fmla="*/ 159543 w 156"/>
                <a:gd name="T21" fmla="*/ 41994 h 181"/>
                <a:gd name="T22" fmla="*/ 163115 w 156"/>
                <a:gd name="T23" fmla="*/ 50160 h 181"/>
                <a:gd name="T24" fmla="*/ 165496 w 156"/>
                <a:gd name="T25" fmla="*/ 58325 h 181"/>
                <a:gd name="T26" fmla="*/ 165496 w 156"/>
                <a:gd name="T27" fmla="*/ 68824 h 181"/>
                <a:gd name="T28" fmla="*/ 163115 w 156"/>
                <a:gd name="T29" fmla="*/ 80489 h 181"/>
                <a:gd name="T30" fmla="*/ 183356 w 156"/>
                <a:gd name="T31" fmla="*/ 82822 h 181"/>
                <a:gd name="T32" fmla="*/ 183356 w 156"/>
                <a:gd name="T33" fmla="*/ 118983 h 181"/>
                <a:gd name="T34" fmla="*/ 157162 w 156"/>
                <a:gd name="T35" fmla="*/ 118983 h 181"/>
                <a:gd name="T36" fmla="*/ 159543 w 156"/>
                <a:gd name="T37" fmla="*/ 183141 h 181"/>
                <a:gd name="T38" fmla="*/ 163115 w 156"/>
                <a:gd name="T39" fmla="*/ 188973 h 181"/>
                <a:gd name="T40" fmla="*/ 171450 w 156"/>
                <a:gd name="T41" fmla="*/ 197139 h 181"/>
                <a:gd name="T42" fmla="*/ 185737 w 156"/>
                <a:gd name="T43" fmla="*/ 202971 h 181"/>
                <a:gd name="T44" fmla="*/ 145256 w 156"/>
                <a:gd name="T45" fmla="*/ 211137 h 181"/>
                <a:gd name="T46" fmla="*/ 127397 w 156"/>
                <a:gd name="T47" fmla="*/ 208804 h 181"/>
                <a:gd name="T48" fmla="*/ 115490 w 156"/>
                <a:gd name="T49" fmla="*/ 205304 h 181"/>
                <a:gd name="T50" fmla="*/ 107156 w 156"/>
                <a:gd name="T51" fmla="*/ 202971 h 181"/>
                <a:gd name="T52" fmla="*/ 46434 w 156"/>
                <a:gd name="T53" fmla="*/ 202971 h 181"/>
                <a:gd name="T54" fmla="*/ 36909 w 156"/>
                <a:gd name="T55" fmla="*/ 202971 h 181"/>
                <a:gd name="T56" fmla="*/ 28575 w 156"/>
                <a:gd name="T57" fmla="*/ 194806 h 181"/>
                <a:gd name="T58" fmla="*/ 20241 w 156"/>
                <a:gd name="T59" fmla="*/ 191306 h 181"/>
                <a:gd name="T60" fmla="*/ 0 w 156"/>
                <a:gd name="T61" fmla="*/ 191306 h 181"/>
                <a:gd name="T62" fmla="*/ 14287 w 156"/>
                <a:gd name="T63" fmla="*/ 132981 h 181"/>
                <a:gd name="T64" fmla="*/ 20241 w 156"/>
                <a:gd name="T65" fmla="*/ 118983 h 181"/>
                <a:gd name="T66" fmla="*/ 26194 w 156"/>
                <a:gd name="T67" fmla="*/ 104985 h 181"/>
                <a:gd name="T68" fmla="*/ 34528 w 156"/>
                <a:gd name="T69" fmla="*/ 92154 h 181"/>
                <a:gd name="T70" fmla="*/ 40481 w 156"/>
                <a:gd name="T71" fmla="*/ 86321 h 181"/>
                <a:gd name="T72" fmla="*/ 40481 w 156"/>
                <a:gd name="T73" fmla="*/ 72323 h 181"/>
                <a:gd name="T74" fmla="*/ 32147 w 156"/>
                <a:gd name="T75" fmla="*/ 50160 h 181"/>
                <a:gd name="T76" fmla="*/ 20241 w 156"/>
                <a:gd name="T77" fmla="*/ 18664 h 181"/>
                <a:gd name="T78" fmla="*/ 8334 w 156"/>
                <a:gd name="T79" fmla="*/ 13998 h 181"/>
                <a:gd name="T80" fmla="*/ 8334 w 156"/>
                <a:gd name="T81" fmla="*/ 5833 h 1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"/>
                <a:gd name="T124" fmla="*/ 0 h 181"/>
                <a:gd name="T125" fmla="*/ 156 w 156"/>
                <a:gd name="T126" fmla="*/ 181 h 1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" h="181">
                  <a:moveTo>
                    <a:pt x="7" y="5"/>
                  </a:moveTo>
                  <a:lnTo>
                    <a:pt x="29" y="2"/>
                  </a:lnTo>
                  <a:lnTo>
                    <a:pt x="51" y="0"/>
                  </a:lnTo>
                  <a:lnTo>
                    <a:pt x="66" y="0"/>
                  </a:lnTo>
                  <a:lnTo>
                    <a:pt x="75" y="26"/>
                  </a:lnTo>
                  <a:lnTo>
                    <a:pt x="102" y="31"/>
                  </a:lnTo>
                  <a:lnTo>
                    <a:pt x="105" y="14"/>
                  </a:lnTo>
                  <a:lnTo>
                    <a:pt x="122" y="14"/>
                  </a:lnTo>
                  <a:lnTo>
                    <a:pt x="122" y="19"/>
                  </a:lnTo>
                  <a:lnTo>
                    <a:pt x="134" y="19"/>
                  </a:lnTo>
                  <a:lnTo>
                    <a:pt x="134" y="36"/>
                  </a:lnTo>
                  <a:lnTo>
                    <a:pt x="137" y="43"/>
                  </a:lnTo>
                  <a:lnTo>
                    <a:pt x="139" y="50"/>
                  </a:lnTo>
                  <a:lnTo>
                    <a:pt x="139" y="59"/>
                  </a:lnTo>
                  <a:lnTo>
                    <a:pt x="137" y="69"/>
                  </a:lnTo>
                  <a:lnTo>
                    <a:pt x="154" y="71"/>
                  </a:lnTo>
                  <a:lnTo>
                    <a:pt x="154" y="102"/>
                  </a:lnTo>
                  <a:lnTo>
                    <a:pt x="132" y="102"/>
                  </a:lnTo>
                  <a:lnTo>
                    <a:pt x="134" y="157"/>
                  </a:lnTo>
                  <a:lnTo>
                    <a:pt x="137" y="162"/>
                  </a:lnTo>
                  <a:lnTo>
                    <a:pt x="144" y="169"/>
                  </a:lnTo>
                  <a:lnTo>
                    <a:pt x="156" y="174"/>
                  </a:lnTo>
                  <a:lnTo>
                    <a:pt x="122" y="181"/>
                  </a:lnTo>
                  <a:lnTo>
                    <a:pt x="107" y="179"/>
                  </a:lnTo>
                  <a:lnTo>
                    <a:pt x="97" y="176"/>
                  </a:lnTo>
                  <a:lnTo>
                    <a:pt x="90" y="174"/>
                  </a:lnTo>
                  <a:lnTo>
                    <a:pt x="39" y="174"/>
                  </a:lnTo>
                  <a:lnTo>
                    <a:pt x="31" y="174"/>
                  </a:lnTo>
                  <a:lnTo>
                    <a:pt x="24" y="167"/>
                  </a:lnTo>
                  <a:lnTo>
                    <a:pt x="17" y="164"/>
                  </a:lnTo>
                  <a:lnTo>
                    <a:pt x="0" y="164"/>
                  </a:lnTo>
                  <a:lnTo>
                    <a:pt x="12" y="114"/>
                  </a:lnTo>
                  <a:lnTo>
                    <a:pt x="17" y="102"/>
                  </a:lnTo>
                  <a:lnTo>
                    <a:pt x="22" y="90"/>
                  </a:lnTo>
                  <a:lnTo>
                    <a:pt x="29" y="79"/>
                  </a:lnTo>
                  <a:lnTo>
                    <a:pt x="34" y="74"/>
                  </a:lnTo>
                  <a:lnTo>
                    <a:pt x="34" y="62"/>
                  </a:lnTo>
                  <a:lnTo>
                    <a:pt x="27" y="43"/>
                  </a:lnTo>
                  <a:lnTo>
                    <a:pt x="17" y="16"/>
                  </a:lnTo>
                  <a:lnTo>
                    <a:pt x="7" y="12"/>
                  </a:lnTo>
                  <a:lnTo>
                    <a:pt x="7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0" name="Freeform 37"/>
            <p:cNvSpPr>
              <a:spLocks/>
            </p:cNvSpPr>
            <p:nvPr/>
          </p:nvSpPr>
          <p:spPr bwMode="auto">
            <a:xfrm>
              <a:off x="6841810" y="3708595"/>
              <a:ext cx="1111912" cy="1064035"/>
            </a:xfrm>
            <a:custGeom>
              <a:avLst/>
              <a:gdLst>
                <a:gd name="T0" fmla="*/ 32288 w 304"/>
                <a:gd name="T1" fmla="*/ 178498 h 298"/>
                <a:gd name="T2" fmla="*/ 56205 w 304"/>
                <a:gd name="T3" fmla="*/ 172665 h 298"/>
                <a:gd name="T4" fmla="*/ 64576 w 304"/>
                <a:gd name="T5" fmla="*/ 174998 h 298"/>
                <a:gd name="T6" fmla="*/ 74143 w 304"/>
                <a:gd name="T7" fmla="*/ 160998 h 298"/>
                <a:gd name="T8" fmla="*/ 94472 w 304"/>
                <a:gd name="T9" fmla="*/ 116665 h 298"/>
                <a:gd name="T10" fmla="*/ 100451 w 304"/>
                <a:gd name="T11" fmla="*/ 97999 h 298"/>
                <a:gd name="T12" fmla="*/ 102843 w 304"/>
                <a:gd name="T13" fmla="*/ 69999 h 298"/>
                <a:gd name="T14" fmla="*/ 108822 w 304"/>
                <a:gd name="T15" fmla="*/ 36166 h 298"/>
                <a:gd name="T16" fmla="*/ 102843 w 304"/>
                <a:gd name="T17" fmla="*/ 22166 h 298"/>
                <a:gd name="T18" fmla="*/ 114801 w 304"/>
                <a:gd name="T19" fmla="*/ 5833 h 298"/>
                <a:gd name="T20" fmla="*/ 129152 w 304"/>
                <a:gd name="T21" fmla="*/ 5833 h 298"/>
                <a:gd name="T22" fmla="*/ 149481 w 304"/>
                <a:gd name="T23" fmla="*/ 16333 h 298"/>
                <a:gd name="T24" fmla="*/ 191336 w 304"/>
                <a:gd name="T25" fmla="*/ 11667 h 298"/>
                <a:gd name="T26" fmla="*/ 264283 w 304"/>
                <a:gd name="T27" fmla="*/ 5833 h 298"/>
                <a:gd name="T28" fmla="*/ 296570 w 304"/>
                <a:gd name="T29" fmla="*/ 19833 h 298"/>
                <a:gd name="T30" fmla="*/ 351580 w 304"/>
                <a:gd name="T31" fmla="*/ 33833 h 298"/>
                <a:gd name="T32" fmla="*/ 345600 w 304"/>
                <a:gd name="T33" fmla="*/ 47833 h 298"/>
                <a:gd name="T34" fmla="*/ 343209 w 304"/>
                <a:gd name="T35" fmla="*/ 66499 h 298"/>
                <a:gd name="T36" fmla="*/ 327663 w 304"/>
                <a:gd name="T37" fmla="*/ 136499 h 298"/>
                <a:gd name="T38" fmla="*/ 357559 w 304"/>
                <a:gd name="T39" fmla="*/ 261331 h 298"/>
                <a:gd name="T40" fmla="*/ 339621 w 304"/>
                <a:gd name="T41" fmla="*/ 261331 h 298"/>
                <a:gd name="T42" fmla="*/ 325271 w 304"/>
                <a:gd name="T43" fmla="*/ 272997 h 298"/>
                <a:gd name="T44" fmla="*/ 331250 w 304"/>
                <a:gd name="T45" fmla="*/ 303330 h 298"/>
                <a:gd name="T46" fmla="*/ 363538 w 304"/>
                <a:gd name="T47" fmla="*/ 328997 h 298"/>
                <a:gd name="T48" fmla="*/ 349188 w 304"/>
                <a:gd name="T49" fmla="*/ 347663 h 298"/>
                <a:gd name="T50" fmla="*/ 319292 w 304"/>
                <a:gd name="T51" fmla="*/ 331330 h 298"/>
                <a:gd name="T52" fmla="*/ 298962 w 304"/>
                <a:gd name="T53" fmla="*/ 311497 h 298"/>
                <a:gd name="T54" fmla="*/ 296570 w 304"/>
                <a:gd name="T55" fmla="*/ 303330 h 298"/>
                <a:gd name="T56" fmla="*/ 290591 w 304"/>
                <a:gd name="T57" fmla="*/ 311497 h 298"/>
                <a:gd name="T58" fmla="*/ 234386 w 304"/>
                <a:gd name="T59" fmla="*/ 303330 h 298"/>
                <a:gd name="T60" fmla="*/ 222428 w 304"/>
                <a:gd name="T61" fmla="*/ 295164 h 298"/>
                <a:gd name="T62" fmla="*/ 199707 w 304"/>
                <a:gd name="T63" fmla="*/ 292830 h 298"/>
                <a:gd name="T64" fmla="*/ 159048 w 304"/>
                <a:gd name="T65" fmla="*/ 295164 h 298"/>
                <a:gd name="T66" fmla="*/ 161440 w 304"/>
                <a:gd name="T67" fmla="*/ 272997 h 298"/>
                <a:gd name="T68" fmla="*/ 155460 w 304"/>
                <a:gd name="T69" fmla="*/ 256664 h 298"/>
                <a:gd name="T70" fmla="*/ 141110 w 304"/>
                <a:gd name="T71" fmla="*/ 236831 h 298"/>
                <a:gd name="T72" fmla="*/ 120781 w 304"/>
                <a:gd name="T73" fmla="*/ 230998 h 298"/>
                <a:gd name="T74" fmla="*/ 84905 w 304"/>
                <a:gd name="T75" fmla="*/ 244997 h 298"/>
                <a:gd name="T76" fmla="*/ 56205 w 304"/>
                <a:gd name="T77" fmla="*/ 214664 h 298"/>
                <a:gd name="T78" fmla="*/ 3588 w 304"/>
                <a:gd name="T79" fmla="*/ 220498 h 2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4"/>
                <a:gd name="T121" fmla="*/ 0 h 298"/>
                <a:gd name="T122" fmla="*/ 304 w 304"/>
                <a:gd name="T123" fmla="*/ 298 h 29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4" h="298">
                  <a:moveTo>
                    <a:pt x="0" y="177"/>
                  </a:moveTo>
                  <a:lnTo>
                    <a:pt x="27" y="153"/>
                  </a:lnTo>
                  <a:lnTo>
                    <a:pt x="32" y="150"/>
                  </a:lnTo>
                  <a:lnTo>
                    <a:pt x="47" y="148"/>
                  </a:lnTo>
                  <a:lnTo>
                    <a:pt x="49" y="150"/>
                  </a:lnTo>
                  <a:lnTo>
                    <a:pt x="54" y="150"/>
                  </a:lnTo>
                  <a:lnTo>
                    <a:pt x="59" y="143"/>
                  </a:lnTo>
                  <a:lnTo>
                    <a:pt x="62" y="138"/>
                  </a:lnTo>
                  <a:lnTo>
                    <a:pt x="69" y="122"/>
                  </a:lnTo>
                  <a:lnTo>
                    <a:pt x="79" y="100"/>
                  </a:lnTo>
                  <a:lnTo>
                    <a:pt x="81" y="96"/>
                  </a:lnTo>
                  <a:lnTo>
                    <a:pt x="84" y="84"/>
                  </a:lnTo>
                  <a:lnTo>
                    <a:pt x="86" y="76"/>
                  </a:lnTo>
                  <a:lnTo>
                    <a:pt x="86" y="60"/>
                  </a:lnTo>
                  <a:lnTo>
                    <a:pt x="89" y="38"/>
                  </a:lnTo>
                  <a:lnTo>
                    <a:pt x="91" y="31"/>
                  </a:lnTo>
                  <a:lnTo>
                    <a:pt x="91" y="24"/>
                  </a:lnTo>
                  <a:lnTo>
                    <a:pt x="86" y="19"/>
                  </a:lnTo>
                  <a:lnTo>
                    <a:pt x="91" y="12"/>
                  </a:lnTo>
                  <a:lnTo>
                    <a:pt x="96" y="5"/>
                  </a:lnTo>
                  <a:lnTo>
                    <a:pt x="101" y="5"/>
                  </a:lnTo>
                  <a:lnTo>
                    <a:pt x="108" y="5"/>
                  </a:lnTo>
                  <a:lnTo>
                    <a:pt x="115" y="17"/>
                  </a:lnTo>
                  <a:lnTo>
                    <a:pt x="125" y="14"/>
                  </a:lnTo>
                  <a:lnTo>
                    <a:pt x="145" y="14"/>
                  </a:lnTo>
                  <a:lnTo>
                    <a:pt x="160" y="10"/>
                  </a:lnTo>
                  <a:lnTo>
                    <a:pt x="216" y="0"/>
                  </a:lnTo>
                  <a:lnTo>
                    <a:pt x="221" y="5"/>
                  </a:lnTo>
                  <a:lnTo>
                    <a:pt x="240" y="17"/>
                  </a:lnTo>
                  <a:lnTo>
                    <a:pt x="248" y="17"/>
                  </a:lnTo>
                  <a:lnTo>
                    <a:pt x="260" y="26"/>
                  </a:lnTo>
                  <a:lnTo>
                    <a:pt x="294" y="29"/>
                  </a:lnTo>
                  <a:lnTo>
                    <a:pt x="292" y="31"/>
                  </a:lnTo>
                  <a:lnTo>
                    <a:pt x="289" y="41"/>
                  </a:lnTo>
                  <a:lnTo>
                    <a:pt x="287" y="45"/>
                  </a:lnTo>
                  <a:lnTo>
                    <a:pt x="287" y="57"/>
                  </a:lnTo>
                  <a:lnTo>
                    <a:pt x="274" y="84"/>
                  </a:lnTo>
                  <a:lnTo>
                    <a:pt x="274" y="117"/>
                  </a:lnTo>
                  <a:lnTo>
                    <a:pt x="299" y="222"/>
                  </a:lnTo>
                  <a:lnTo>
                    <a:pt x="299" y="224"/>
                  </a:lnTo>
                  <a:lnTo>
                    <a:pt x="294" y="224"/>
                  </a:lnTo>
                  <a:lnTo>
                    <a:pt x="284" y="224"/>
                  </a:lnTo>
                  <a:lnTo>
                    <a:pt x="274" y="229"/>
                  </a:lnTo>
                  <a:lnTo>
                    <a:pt x="272" y="234"/>
                  </a:lnTo>
                  <a:lnTo>
                    <a:pt x="272" y="241"/>
                  </a:lnTo>
                  <a:lnTo>
                    <a:pt x="277" y="260"/>
                  </a:lnTo>
                  <a:lnTo>
                    <a:pt x="287" y="279"/>
                  </a:lnTo>
                  <a:lnTo>
                    <a:pt x="304" y="282"/>
                  </a:lnTo>
                  <a:lnTo>
                    <a:pt x="304" y="298"/>
                  </a:lnTo>
                  <a:lnTo>
                    <a:pt x="292" y="298"/>
                  </a:lnTo>
                  <a:lnTo>
                    <a:pt x="282" y="294"/>
                  </a:lnTo>
                  <a:lnTo>
                    <a:pt x="267" y="284"/>
                  </a:lnTo>
                  <a:lnTo>
                    <a:pt x="255" y="267"/>
                  </a:lnTo>
                  <a:lnTo>
                    <a:pt x="250" y="267"/>
                  </a:lnTo>
                  <a:lnTo>
                    <a:pt x="248" y="265"/>
                  </a:lnTo>
                  <a:lnTo>
                    <a:pt x="248" y="260"/>
                  </a:lnTo>
                  <a:lnTo>
                    <a:pt x="245" y="265"/>
                  </a:lnTo>
                  <a:lnTo>
                    <a:pt x="243" y="267"/>
                  </a:lnTo>
                  <a:lnTo>
                    <a:pt x="238" y="267"/>
                  </a:lnTo>
                  <a:lnTo>
                    <a:pt x="196" y="260"/>
                  </a:lnTo>
                  <a:lnTo>
                    <a:pt x="189" y="255"/>
                  </a:lnTo>
                  <a:lnTo>
                    <a:pt x="186" y="253"/>
                  </a:lnTo>
                  <a:lnTo>
                    <a:pt x="174" y="253"/>
                  </a:lnTo>
                  <a:lnTo>
                    <a:pt x="167" y="251"/>
                  </a:lnTo>
                  <a:lnTo>
                    <a:pt x="150" y="255"/>
                  </a:lnTo>
                  <a:lnTo>
                    <a:pt x="133" y="253"/>
                  </a:lnTo>
                  <a:lnTo>
                    <a:pt x="135" y="243"/>
                  </a:lnTo>
                  <a:lnTo>
                    <a:pt x="135" y="234"/>
                  </a:lnTo>
                  <a:lnTo>
                    <a:pt x="133" y="227"/>
                  </a:lnTo>
                  <a:lnTo>
                    <a:pt x="130" y="220"/>
                  </a:lnTo>
                  <a:lnTo>
                    <a:pt x="130" y="203"/>
                  </a:lnTo>
                  <a:lnTo>
                    <a:pt x="118" y="203"/>
                  </a:lnTo>
                  <a:lnTo>
                    <a:pt x="118" y="198"/>
                  </a:lnTo>
                  <a:lnTo>
                    <a:pt x="101" y="198"/>
                  </a:lnTo>
                  <a:lnTo>
                    <a:pt x="98" y="215"/>
                  </a:lnTo>
                  <a:lnTo>
                    <a:pt x="71" y="210"/>
                  </a:lnTo>
                  <a:lnTo>
                    <a:pt x="62" y="184"/>
                  </a:lnTo>
                  <a:lnTo>
                    <a:pt x="47" y="184"/>
                  </a:lnTo>
                  <a:lnTo>
                    <a:pt x="25" y="186"/>
                  </a:lnTo>
                  <a:lnTo>
                    <a:pt x="3" y="189"/>
                  </a:lnTo>
                  <a:lnTo>
                    <a:pt x="0" y="17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1" name="Freeform 38"/>
            <p:cNvSpPr>
              <a:spLocks/>
            </p:cNvSpPr>
            <p:nvPr/>
          </p:nvSpPr>
          <p:spPr bwMode="auto">
            <a:xfrm>
              <a:off x="7307937" y="4500548"/>
              <a:ext cx="859425" cy="500434"/>
            </a:xfrm>
            <a:custGeom>
              <a:avLst/>
              <a:gdLst>
                <a:gd name="T0" fmla="*/ 204464 w 235"/>
                <a:gd name="T1" fmla="*/ 0 h 141"/>
                <a:gd name="T2" fmla="*/ 204464 w 235"/>
                <a:gd name="T3" fmla="*/ 2319 h 141"/>
                <a:gd name="T4" fmla="*/ 198485 w 235"/>
                <a:gd name="T5" fmla="*/ 2319 h 141"/>
                <a:gd name="T6" fmla="*/ 186528 w 235"/>
                <a:gd name="T7" fmla="*/ 2319 h 141"/>
                <a:gd name="T8" fmla="*/ 174571 w 235"/>
                <a:gd name="T9" fmla="*/ 8118 h 141"/>
                <a:gd name="T10" fmla="*/ 172180 w 235"/>
                <a:gd name="T11" fmla="*/ 13916 h 141"/>
                <a:gd name="T12" fmla="*/ 172180 w 235"/>
                <a:gd name="T13" fmla="*/ 22034 h 141"/>
                <a:gd name="T14" fmla="*/ 178158 w 235"/>
                <a:gd name="T15" fmla="*/ 44067 h 141"/>
                <a:gd name="T16" fmla="*/ 190115 w 235"/>
                <a:gd name="T17" fmla="*/ 66101 h 141"/>
                <a:gd name="T18" fmla="*/ 210442 w 235"/>
                <a:gd name="T19" fmla="*/ 69580 h 141"/>
                <a:gd name="T20" fmla="*/ 210442 w 235"/>
                <a:gd name="T21" fmla="*/ 88134 h 141"/>
                <a:gd name="T22" fmla="*/ 196094 w 235"/>
                <a:gd name="T23" fmla="*/ 88134 h 141"/>
                <a:gd name="T24" fmla="*/ 184137 w 235"/>
                <a:gd name="T25" fmla="*/ 83495 h 141"/>
                <a:gd name="T26" fmla="*/ 166201 w 235"/>
                <a:gd name="T27" fmla="*/ 71899 h 141"/>
                <a:gd name="T28" fmla="*/ 151853 w 235"/>
                <a:gd name="T29" fmla="*/ 52185 h 141"/>
                <a:gd name="T30" fmla="*/ 145875 w 235"/>
                <a:gd name="T31" fmla="*/ 52185 h 141"/>
                <a:gd name="T32" fmla="*/ 143483 w 235"/>
                <a:gd name="T33" fmla="*/ 49865 h 141"/>
                <a:gd name="T34" fmla="*/ 143483 w 235"/>
                <a:gd name="T35" fmla="*/ 44067 h 141"/>
                <a:gd name="T36" fmla="*/ 139896 w 235"/>
                <a:gd name="T37" fmla="*/ 49865 h 141"/>
                <a:gd name="T38" fmla="*/ 137505 w 235"/>
                <a:gd name="T39" fmla="*/ 52185 h 141"/>
                <a:gd name="T40" fmla="*/ 131526 w 235"/>
                <a:gd name="T41" fmla="*/ 52185 h 141"/>
                <a:gd name="T42" fmla="*/ 81307 w 235"/>
                <a:gd name="T43" fmla="*/ 44067 h 141"/>
                <a:gd name="T44" fmla="*/ 72937 w 235"/>
                <a:gd name="T45" fmla="*/ 38269 h 141"/>
                <a:gd name="T46" fmla="*/ 69350 w 235"/>
                <a:gd name="T47" fmla="*/ 35949 h 141"/>
                <a:gd name="T48" fmla="*/ 55002 w 235"/>
                <a:gd name="T49" fmla="*/ 35949 h 141"/>
                <a:gd name="T50" fmla="*/ 46632 w 235"/>
                <a:gd name="T51" fmla="*/ 33630 h 141"/>
                <a:gd name="T52" fmla="*/ 26305 w 235"/>
                <a:gd name="T53" fmla="*/ 38269 h 141"/>
                <a:gd name="T54" fmla="*/ 22718 w 235"/>
                <a:gd name="T55" fmla="*/ 52185 h 141"/>
                <a:gd name="T56" fmla="*/ 26305 w 235"/>
                <a:gd name="T57" fmla="*/ 74218 h 141"/>
                <a:gd name="T58" fmla="*/ 0 w 235"/>
                <a:gd name="T59" fmla="*/ 74218 h 141"/>
                <a:gd name="T60" fmla="*/ 2391 w 235"/>
                <a:gd name="T61" fmla="*/ 137999 h 141"/>
                <a:gd name="T62" fmla="*/ 8370 w 235"/>
                <a:gd name="T63" fmla="*/ 146117 h 141"/>
                <a:gd name="T64" fmla="*/ 16740 w 235"/>
                <a:gd name="T65" fmla="*/ 151915 h 141"/>
                <a:gd name="T66" fmla="*/ 28697 w 235"/>
                <a:gd name="T67" fmla="*/ 157714 h 141"/>
                <a:gd name="T68" fmla="*/ 66959 w 235"/>
                <a:gd name="T69" fmla="*/ 157714 h 141"/>
                <a:gd name="T70" fmla="*/ 113591 w 235"/>
                <a:gd name="T71" fmla="*/ 163512 h 141"/>
                <a:gd name="T72" fmla="*/ 139896 w 235"/>
                <a:gd name="T73" fmla="*/ 163512 h 141"/>
                <a:gd name="T74" fmla="*/ 157832 w 235"/>
                <a:gd name="T75" fmla="*/ 157714 h 141"/>
                <a:gd name="T76" fmla="*/ 163810 w 235"/>
                <a:gd name="T77" fmla="*/ 149596 h 141"/>
                <a:gd name="T78" fmla="*/ 166201 w 235"/>
                <a:gd name="T79" fmla="*/ 141478 h 141"/>
                <a:gd name="T80" fmla="*/ 277401 w 235"/>
                <a:gd name="T81" fmla="*/ 119445 h 141"/>
                <a:gd name="T82" fmla="*/ 277401 w 235"/>
                <a:gd name="T83" fmla="*/ 88134 h 141"/>
                <a:gd name="T84" fmla="*/ 275010 w 235"/>
                <a:gd name="T85" fmla="*/ 77697 h 141"/>
                <a:gd name="T86" fmla="*/ 280988 w 235"/>
                <a:gd name="T87" fmla="*/ 69580 h 141"/>
                <a:gd name="T88" fmla="*/ 271422 w 235"/>
                <a:gd name="T89" fmla="*/ 38269 h 141"/>
                <a:gd name="T90" fmla="*/ 257074 w 235"/>
                <a:gd name="T91" fmla="*/ 16235 h 141"/>
                <a:gd name="T92" fmla="*/ 245117 w 235"/>
                <a:gd name="T93" fmla="*/ 8118 h 141"/>
                <a:gd name="T94" fmla="*/ 230769 w 235"/>
                <a:gd name="T95" fmla="*/ 5798 h 141"/>
                <a:gd name="T96" fmla="*/ 204464 w 235"/>
                <a:gd name="T97" fmla="*/ 0 h 1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5"/>
                <a:gd name="T148" fmla="*/ 0 h 141"/>
                <a:gd name="T149" fmla="*/ 235 w 235"/>
                <a:gd name="T150" fmla="*/ 141 h 1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5" h="141">
                  <a:moveTo>
                    <a:pt x="171" y="0"/>
                  </a:moveTo>
                  <a:lnTo>
                    <a:pt x="171" y="2"/>
                  </a:lnTo>
                  <a:lnTo>
                    <a:pt x="166" y="2"/>
                  </a:lnTo>
                  <a:lnTo>
                    <a:pt x="156" y="2"/>
                  </a:lnTo>
                  <a:lnTo>
                    <a:pt x="146" y="7"/>
                  </a:lnTo>
                  <a:lnTo>
                    <a:pt x="144" y="12"/>
                  </a:lnTo>
                  <a:lnTo>
                    <a:pt x="144" y="19"/>
                  </a:lnTo>
                  <a:lnTo>
                    <a:pt x="149" y="38"/>
                  </a:lnTo>
                  <a:lnTo>
                    <a:pt x="159" y="57"/>
                  </a:lnTo>
                  <a:lnTo>
                    <a:pt x="176" y="60"/>
                  </a:lnTo>
                  <a:lnTo>
                    <a:pt x="176" y="76"/>
                  </a:lnTo>
                  <a:lnTo>
                    <a:pt x="164" y="76"/>
                  </a:lnTo>
                  <a:lnTo>
                    <a:pt x="154" y="72"/>
                  </a:lnTo>
                  <a:lnTo>
                    <a:pt x="139" y="62"/>
                  </a:lnTo>
                  <a:lnTo>
                    <a:pt x="127" y="45"/>
                  </a:lnTo>
                  <a:lnTo>
                    <a:pt x="122" y="45"/>
                  </a:lnTo>
                  <a:lnTo>
                    <a:pt x="120" y="43"/>
                  </a:lnTo>
                  <a:lnTo>
                    <a:pt x="120" y="38"/>
                  </a:lnTo>
                  <a:lnTo>
                    <a:pt x="117" y="43"/>
                  </a:lnTo>
                  <a:lnTo>
                    <a:pt x="115" y="45"/>
                  </a:lnTo>
                  <a:lnTo>
                    <a:pt x="110" y="45"/>
                  </a:lnTo>
                  <a:lnTo>
                    <a:pt x="68" y="38"/>
                  </a:lnTo>
                  <a:lnTo>
                    <a:pt x="61" y="33"/>
                  </a:lnTo>
                  <a:lnTo>
                    <a:pt x="58" y="31"/>
                  </a:lnTo>
                  <a:lnTo>
                    <a:pt x="46" y="31"/>
                  </a:lnTo>
                  <a:lnTo>
                    <a:pt x="39" y="29"/>
                  </a:lnTo>
                  <a:lnTo>
                    <a:pt x="22" y="33"/>
                  </a:lnTo>
                  <a:lnTo>
                    <a:pt x="19" y="45"/>
                  </a:lnTo>
                  <a:lnTo>
                    <a:pt x="22" y="64"/>
                  </a:lnTo>
                  <a:lnTo>
                    <a:pt x="0" y="64"/>
                  </a:lnTo>
                  <a:lnTo>
                    <a:pt x="2" y="119"/>
                  </a:lnTo>
                  <a:lnTo>
                    <a:pt x="7" y="126"/>
                  </a:lnTo>
                  <a:lnTo>
                    <a:pt x="14" y="131"/>
                  </a:lnTo>
                  <a:lnTo>
                    <a:pt x="24" y="136"/>
                  </a:lnTo>
                  <a:lnTo>
                    <a:pt x="56" y="136"/>
                  </a:lnTo>
                  <a:lnTo>
                    <a:pt x="95" y="141"/>
                  </a:lnTo>
                  <a:lnTo>
                    <a:pt x="117" y="141"/>
                  </a:lnTo>
                  <a:lnTo>
                    <a:pt x="132" y="136"/>
                  </a:lnTo>
                  <a:lnTo>
                    <a:pt x="137" y="129"/>
                  </a:lnTo>
                  <a:lnTo>
                    <a:pt x="139" y="122"/>
                  </a:lnTo>
                  <a:lnTo>
                    <a:pt x="232" y="103"/>
                  </a:lnTo>
                  <a:lnTo>
                    <a:pt x="232" y="76"/>
                  </a:lnTo>
                  <a:lnTo>
                    <a:pt x="230" y="67"/>
                  </a:lnTo>
                  <a:lnTo>
                    <a:pt x="235" y="60"/>
                  </a:lnTo>
                  <a:lnTo>
                    <a:pt x="227" y="33"/>
                  </a:lnTo>
                  <a:lnTo>
                    <a:pt x="215" y="14"/>
                  </a:lnTo>
                  <a:lnTo>
                    <a:pt x="205" y="7"/>
                  </a:lnTo>
                  <a:lnTo>
                    <a:pt x="193" y="5"/>
                  </a:lnTo>
                  <a:lnTo>
                    <a:pt x="17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" name="Freeform 39"/>
            <p:cNvSpPr>
              <a:spLocks/>
            </p:cNvSpPr>
            <p:nvPr/>
          </p:nvSpPr>
          <p:spPr bwMode="auto">
            <a:xfrm>
              <a:off x="6827244" y="4947540"/>
              <a:ext cx="825435" cy="694778"/>
            </a:xfrm>
            <a:custGeom>
              <a:avLst/>
              <a:gdLst>
                <a:gd name="T0" fmla="*/ 185465 w 227"/>
                <a:gd name="T1" fmla="*/ 11702 h 194"/>
                <a:gd name="T2" fmla="*/ 145043 w 227"/>
                <a:gd name="T3" fmla="*/ 19893 h 194"/>
                <a:gd name="T4" fmla="*/ 127210 w 227"/>
                <a:gd name="T5" fmla="*/ 17552 h 194"/>
                <a:gd name="T6" fmla="*/ 112943 w 227"/>
                <a:gd name="T7" fmla="*/ 14042 h 194"/>
                <a:gd name="T8" fmla="*/ 106999 w 227"/>
                <a:gd name="T9" fmla="*/ 11702 h 194"/>
                <a:gd name="T10" fmla="*/ 42800 w 227"/>
                <a:gd name="T11" fmla="*/ 11702 h 194"/>
                <a:gd name="T12" fmla="*/ 36855 w 227"/>
                <a:gd name="T13" fmla="*/ 11702 h 194"/>
                <a:gd name="T14" fmla="*/ 26155 w 227"/>
                <a:gd name="T15" fmla="*/ 3510 h 194"/>
                <a:gd name="T16" fmla="*/ 20211 w 227"/>
                <a:gd name="T17" fmla="*/ 0 h 194"/>
                <a:gd name="T18" fmla="*/ 0 w 227"/>
                <a:gd name="T19" fmla="*/ 0 h 194"/>
                <a:gd name="T20" fmla="*/ 0 w 227"/>
                <a:gd name="T21" fmla="*/ 11702 h 194"/>
                <a:gd name="T22" fmla="*/ 8322 w 227"/>
                <a:gd name="T23" fmla="*/ 33935 h 194"/>
                <a:gd name="T24" fmla="*/ 22589 w 227"/>
                <a:gd name="T25" fmla="*/ 72550 h 194"/>
                <a:gd name="T26" fmla="*/ 36855 w 227"/>
                <a:gd name="T27" fmla="*/ 122867 h 194"/>
                <a:gd name="T28" fmla="*/ 52311 w 227"/>
                <a:gd name="T29" fmla="*/ 162653 h 194"/>
                <a:gd name="T30" fmla="*/ 63010 w 227"/>
                <a:gd name="T31" fmla="*/ 184886 h 194"/>
                <a:gd name="T32" fmla="*/ 84410 w 227"/>
                <a:gd name="T33" fmla="*/ 223502 h 194"/>
                <a:gd name="T34" fmla="*/ 98677 w 227"/>
                <a:gd name="T35" fmla="*/ 218821 h 194"/>
                <a:gd name="T36" fmla="*/ 104621 w 227"/>
                <a:gd name="T37" fmla="*/ 207119 h 194"/>
                <a:gd name="T38" fmla="*/ 112943 w 227"/>
                <a:gd name="T39" fmla="*/ 207119 h 194"/>
                <a:gd name="T40" fmla="*/ 112943 w 227"/>
                <a:gd name="T41" fmla="*/ 215310 h 194"/>
                <a:gd name="T42" fmla="*/ 115321 w 227"/>
                <a:gd name="T43" fmla="*/ 223502 h 194"/>
                <a:gd name="T44" fmla="*/ 136721 w 227"/>
                <a:gd name="T45" fmla="*/ 227012 h 194"/>
                <a:gd name="T46" fmla="*/ 150987 w 227"/>
                <a:gd name="T47" fmla="*/ 223502 h 194"/>
                <a:gd name="T48" fmla="*/ 156932 w 227"/>
                <a:gd name="T49" fmla="*/ 221161 h 194"/>
                <a:gd name="T50" fmla="*/ 159310 w 227"/>
                <a:gd name="T51" fmla="*/ 218821 h 194"/>
                <a:gd name="T52" fmla="*/ 159310 w 227"/>
                <a:gd name="T53" fmla="*/ 81912 h 194"/>
                <a:gd name="T54" fmla="*/ 179520 w 227"/>
                <a:gd name="T55" fmla="*/ 81912 h 194"/>
                <a:gd name="T56" fmla="*/ 179520 w 227"/>
                <a:gd name="T57" fmla="*/ 22233 h 194"/>
                <a:gd name="T58" fmla="*/ 199731 w 227"/>
                <a:gd name="T59" fmla="*/ 19893 h 194"/>
                <a:gd name="T60" fmla="*/ 229453 w 227"/>
                <a:gd name="T61" fmla="*/ 22233 h 194"/>
                <a:gd name="T62" fmla="*/ 235398 w 227"/>
                <a:gd name="T63" fmla="*/ 25744 h 194"/>
                <a:gd name="T64" fmla="*/ 237775 w 227"/>
                <a:gd name="T65" fmla="*/ 31594 h 194"/>
                <a:gd name="T66" fmla="*/ 252042 w 227"/>
                <a:gd name="T67" fmla="*/ 22233 h 194"/>
                <a:gd name="T68" fmla="*/ 269875 w 227"/>
                <a:gd name="T69" fmla="*/ 17552 h 194"/>
                <a:gd name="T70" fmla="*/ 217564 w 227"/>
                <a:gd name="T71" fmla="*/ 11702 h 194"/>
                <a:gd name="T72" fmla="*/ 185465 w 227"/>
                <a:gd name="T73" fmla="*/ 11702 h 1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7"/>
                <a:gd name="T112" fmla="*/ 0 h 194"/>
                <a:gd name="T113" fmla="*/ 227 w 227"/>
                <a:gd name="T114" fmla="*/ 194 h 1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7" h="194">
                  <a:moveTo>
                    <a:pt x="156" y="10"/>
                  </a:moveTo>
                  <a:lnTo>
                    <a:pt x="122" y="17"/>
                  </a:lnTo>
                  <a:lnTo>
                    <a:pt x="107" y="15"/>
                  </a:lnTo>
                  <a:lnTo>
                    <a:pt x="95" y="12"/>
                  </a:lnTo>
                  <a:lnTo>
                    <a:pt x="90" y="10"/>
                  </a:lnTo>
                  <a:lnTo>
                    <a:pt x="36" y="10"/>
                  </a:lnTo>
                  <a:lnTo>
                    <a:pt x="31" y="10"/>
                  </a:lnTo>
                  <a:lnTo>
                    <a:pt x="22" y="3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7" y="29"/>
                  </a:lnTo>
                  <a:lnTo>
                    <a:pt x="19" y="62"/>
                  </a:lnTo>
                  <a:lnTo>
                    <a:pt x="31" y="105"/>
                  </a:lnTo>
                  <a:lnTo>
                    <a:pt x="44" y="139"/>
                  </a:lnTo>
                  <a:lnTo>
                    <a:pt x="53" y="158"/>
                  </a:lnTo>
                  <a:lnTo>
                    <a:pt x="71" y="191"/>
                  </a:lnTo>
                  <a:lnTo>
                    <a:pt x="83" y="187"/>
                  </a:lnTo>
                  <a:lnTo>
                    <a:pt x="88" y="177"/>
                  </a:lnTo>
                  <a:lnTo>
                    <a:pt x="95" y="177"/>
                  </a:lnTo>
                  <a:lnTo>
                    <a:pt x="95" y="184"/>
                  </a:lnTo>
                  <a:lnTo>
                    <a:pt x="97" y="191"/>
                  </a:lnTo>
                  <a:lnTo>
                    <a:pt x="115" y="194"/>
                  </a:lnTo>
                  <a:lnTo>
                    <a:pt x="127" y="191"/>
                  </a:lnTo>
                  <a:lnTo>
                    <a:pt x="132" y="189"/>
                  </a:lnTo>
                  <a:lnTo>
                    <a:pt x="134" y="187"/>
                  </a:lnTo>
                  <a:lnTo>
                    <a:pt x="134" y="70"/>
                  </a:lnTo>
                  <a:lnTo>
                    <a:pt x="151" y="70"/>
                  </a:lnTo>
                  <a:lnTo>
                    <a:pt x="151" y="19"/>
                  </a:lnTo>
                  <a:lnTo>
                    <a:pt x="168" y="17"/>
                  </a:lnTo>
                  <a:lnTo>
                    <a:pt x="193" y="19"/>
                  </a:lnTo>
                  <a:lnTo>
                    <a:pt x="198" y="22"/>
                  </a:lnTo>
                  <a:lnTo>
                    <a:pt x="200" y="27"/>
                  </a:lnTo>
                  <a:lnTo>
                    <a:pt x="212" y="19"/>
                  </a:lnTo>
                  <a:lnTo>
                    <a:pt x="227" y="15"/>
                  </a:lnTo>
                  <a:lnTo>
                    <a:pt x="183" y="10"/>
                  </a:lnTo>
                  <a:lnTo>
                    <a:pt x="156" y="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" name="Freeform 40"/>
            <p:cNvSpPr>
              <a:spLocks/>
            </p:cNvSpPr>
            <p:nvPr/>
          </p:nvSpPr>
          <p:spPr bwMode="auto">
            <a:xfrm>
              <a:off x="7317649" y="5000982"/>
              <a:ext cx="524394" cy="578175"/>
            </a:xfrm>
            <a:custGeom>
              <a:avLst/>
              <a:gdLst>
                <a:gd name="T0" fmla="*/ 145256 w 144"/>
                <a:gd name="T1" fmla="*/ 66469 h 162"/>
                <a:gd name="T2" fmla="*/ 140494 w 144"/>
                <a:gd name="T3" fmla="*/ 66469 h 162"/>
                <a:gd name="T4" fmla="*/ 140494 w 144"/>
                <a:gd name="T5" fmla="*/ 60639 h 162"/>
                <a:gd name="T6" fmla="*/ 134541 w 144"/>
                <a:gd name="T7" fmla="*/ 52476 h 162"/>
                <a:gd name="T8" fmla="*/ 125016 w 144"/>
                <a:gd name="T9" fmla="*/ 41981 h 162"/>
                <a:gd name="T10" fmla="*/ 119062 w 144"/>
                <a:gd name="T11" fmla="*/ 32652 h 162"/>
                <a:gd name="T12" fmla="*/ 116681 w 144"/>
                <a:gd name="T13" fmla="*/ 18658 h 162"/>
                <a:gd name="T14" fmla="*/ 110728 w 144"/>
                <a:gd name="T15" fmla="*/ 0 h 162"/>
                <a:gd name="T16" fmla="*/ 92869 w 144"/>
                <a:gd name="T17" fmla="*/ 4665 h 162"/>
                <a:gd name="T18" fmla="*/ 78581 w 144"/>
                <a:gd name="T19" fmla="*/ 13994 h 162"/>
                <a:gd name="T20" fmla="*/ 76200 w 144"/>
                <a:gd name="T21" fmla="*/ 8163 h 162"/>
                <a:gd name="T22" fmla="*/ 70247 w 144"/>
                <a:gd name="T23" fmla="*/ 4665 h 162"/>
                <a:gd name="T24" fmla="*/ 50006 w 144"/>
                <a:gd name="T25" fmla="*/ 2332 h 162"/>
                <a:gd name="T26" fmla="*/ 20241 w 144"/>
                <a:gd name="T27" fmla="*/ 4665 h 162"/>
                <a:gd name="T28" fmla="*/ 20241 w 144"/>
                <a:gd name="T29" fmla="*/ 64137 h 162"/>
                <a:gd name="T30" fmla="*/ 0 w 144"/>
                <a:gd name="T31" fmla="*/ 66469 h 162"/>
                <a:gd name="T32" fmla="*/ 0 w 144"/>
                <a:gd name="T33" fmla="*/ 138769 h 162"/>
                <a:gd name="T34" fmla="*/ 11906 w 144"/>
                <a:gd name="T35" fmla="*/ 144600 h 162"/>
                <a:gd name="T36" fmla="*/ 17859 w 144"/>
                <a:gd name="T37" fmla="*/ 155095 h 162"/>
                <a:gd name="T38" fmla="*/ 17859 w 144"/>
                <a:gd name="T39" fmla="*/ 172587 h 162"/>
                <a:gd name="T40" fmla="*/ 11906 w 144"/>
                <a:gd name="T41" fmla="*/ 174919 h 162"/>
                <a:gd name="T42" fmla="*/ 11906 w 144"/>
                <a:gd name="T43" fmla="*/ 180750 h 162"/>
                <a:gd name="T44" fmla="*/ 14287 w 144"/>
                <a:gd name="T45" fmla="*/ 188913 h 162"/>
                <a:gd name="T46" fmla="*/ 29766 w 144"/>
                <a:gd name="T47" fmla="*/ 186581 h 162"/>
                <a:gd name="T48" fmla="*/ 40481 w 144"/>
                <a:gd name="T49" fmla="*/ 183082 h 162"/>
                <a:gd name="T50" fmla="*/ 55959 w 144"/>
                <a:gd name="T51" fmla="*/ 172587 h 162"/>
                <a:gd name="T52" fmla="*/ 61912 w 144"/>
                <a:gd name="T53" fmla="*/ 155095 h 162"/>
                <a:gd name="T54" fmla="*/ 72628 w 144"/>
                <a:gd name="T55" fmla="*/ 150431 h 162"/>
                <a:gd name="T56" fmla="*/ 82153 w 144"/>
                <a:gd name="T57" fmla="*/ 150431 h 162"/>
                <a:gd name="T58" fmla="*/ 90487 w 144"/>
                <a:gd name="T59" fmla="*/ 155095 h 162"/>
                <a:gd name="T60" fmla="*/ 96441 w 144"/>
                <a:gd name="T61" fmla="*/ 158594 h 162"/>
                <a:gd name="T62" fmla="*/ 104775 w 144"/>
                <a:gd name="T63" fmla="*/ 158594 h 162"/>
                <a:gd name="T64" fmla="*/ 110728 w 144"/>
                <a:gd name="T65" fmla="*/ 144600 h 162"/>
                <a:gd name="T66" fmla="*/ 116681 w 144"/>
                <a:gd name="T67" fmla="*/ 130607 h 162"/>
                <a:gd name="T68" fmla="*/ 128587 w 144"/>
                <a:gd name="T69" fmla="*/ 124776 h 162"/>
                <a:gd name="T70" fmla="*/ 140494 w 144"/>
                <a:gd name="T71" fmla="*/ 118945 h 162"/>
                <a:gd name="T72" fmla="*/ 148828 w 144"/>
                <a:gd name="T73" fmla="*/ 114281 h 162"/>
                <a:gd name="T74" fmla="*/ 154781 w 144"/>
                <a:gd name="T75" fmla="*/ 110782 h 162"/>
                <a:gd name="T76" fmla="*/ 160734 w 144"/>
                <a:gd name="T77" fmla="*/ 104952 h 162"/>
                <a:gd name="T78" fmla="*/ 171450 w 144"/>
                <a:gd name="T79" fmla="*/ 94457 h 162"/>
                <a:gd name="T80" fmla="*/ 169069 w 144"/>
                <a:gd name="T81" fmla="*/ 90958 h 162"/>
                <a:gd name="T82" fmla="*/ 160734 w 144"/>
                <a:gd name="T83" fmla="*/ 82795 h 162"/>
                <a:gd name="T84" fmla="*/ 154781 w 144"/>
                <a:gd name="T85" fmla="*/ 82795 h 162"/>
                <a:gd name="T86" fmla="*/ 148828 w 144"/>
                <a:gd name="T87" fmla="*/ 78131 h 162"/>
                <a:gd name="T88" fmla="*/ 145256 w 144"/>
                <a:gd name="T89" fmla="*/ 66469 h 1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162"/>
                <a:gd name="T137" fmla="*/ 144 w 144"/>
                <a:gd name="T138" fmla="*/ 162 h 16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162">
                  <a:moveTo>
                    <a:pt x="122" y="57"/>
                  </a:moveTo>
                  <a:lnTo>
                    <a:pt x="118" y="57"/>
                  </a:lnTo>
                  <a:lnTo>
                    <a:pt x="118" y="52"/>
                  </a:lnTo>
                  <a:lnTo>
                    <a:pt x="113" y="45"/>
                  </a:lnTo>
                  <a:lnTo>
                    <a:pt x="105" y="36"/>
                  </a:lnTo>
                  <a:lnTo>
                    <a:pt x="100" y="28"/>
                  </a:lnTo>
                  <a:lnTo>
                    <a:pt x="98" y="16"/>
                  </a:lnTo>
                  <a:lnTo>
                    <a:pt x="93" y="0"/>
                  </a:lnTo>
                  <a:lnTo>
                    <a:pt x="78" y="4"/>
                  </a:lnTo>
                  <a:lnTo>
                    <a:pt x="66" y="12"/>
                  </a:lnTo>
                  <a:lnTo>
                    <a:pt x="64" y="7"/>
                  </a:lnTo>
                  <a:lnTo>
                    <a:pt x="59" y="4"/>
                  </a:lnTo>
                  <a:lnTo>
                    <a:pt x="42" y="2"/>
                  </a:lnTo>
                  <a:lnTo>
                    <a:pt x="17" y="4"/>
                  </a:lnTo>
                  <a:lnTo>
                    <a:pt x="17" y="55"/>
                  </a:lnTo>
                  <a:lnTo>
                    <a:pt x="0" y="57"/>
                  </a:lnTo>
                  <a:lnTo>
                    <a:pt x="0" y="119"/>
                  </a:lnTo>
                  <a:lnTo>
                    <a:pt x="10" y="124"/>
                  </a:lnTo>
                  <a:lnTo>
                    <a:pt x="15" y="133"/>
                  </a:lnTo>
                  <a:lnTo>
                    <a:pt x="15" y="148"/>
                  </a:lnTo>
                  <a:lnTo>
                    <a:pt x="10" y="150"/>
                  </a:lnTo>
                  <a:lnTo>
                    <a:pt x="10" y="155"/>
                  </a:lnTo>
                  <a:lnTo>
                    <a:pt x="12" y="162"/>
                  </a:lnTo>
                  <a:lnTo>
                    <a:pt x="25" y="160"/>
                  </a:lnTo>
                  <a:lnTo>
                    <a:pt x="34" y="157"/>
                  </a:lnTo>
                  <a:lnTo>
                    <a:pt x="47" y="148"/>
                  </a:lnTo>
                  <a:lnTo>
                    <a:pt x="52" y="133"/>
                  </a:lnTo>
                  <a:lnTo>
                    <a:pt x="61" y="129"/>
                  </a:lnTo>
                  <a:lnTo>
                    <a:pt x="69" y="129"/>
                  </a:lnTo>
                  <a:lnTo>
                    <a:pt x="76" y="133"/>
                  </a:lnTo>
                  <a:lnTo>
                    <a:pt x="81" y="136"/>
                  </a:lnTo>
                  <a:lnTo>
                    <a:pt x="88" y="136"/>
                  </a:lnTo>
                  <a:lnTo>
                    <a:pt x="93" y="124"/>
                  </a:lnTo>
                  <a:lnTo>
                    <a:pt x="98" y="112"/>
                  </a:lnTo>
                  <a:lnTo>
                    <a:pt x="108" y="107"/>
                  </a:lnTo>
                  <a:lnTo>
                    <a:pt x="118" y="102"/>
                  </a:lnTo>
                  <a:lnTo>
                    <a:pt x="125" y="98"/>
                  </a:lnTo>
                  <a:lnTo>
                    <a:pt x="130" y="95"/>
                  </a:lnTo>
                  <a:lnTo>
                    <a:pt x="135" y="90"/>
                  </a:lnTo>
                  <a:lnTo>
                    <a:pt x="144" y="81"/>
                  </a:lnTo>
                  <a:lnTo>
                    <a:pt x="142" y="78"/>
                  </a:lnTo>
                  <a:lnTo>
                    <a:pt x="135" y="71"/>
                  </a:lnTo>
                  <a:lnTo>
                    <a:pt x="130" y="71"/>
                  </a:lnTo>
                  <a:lnTo>
                    <a:pt x="125" y="67"/>
                  </a:lnTo>
                  <a:lnTo>
                    <a:pt x="122" y="5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" name="Freeform 41"/>
            <p:cNvSpPr>
              <a:spLocks/>
            </p:cNvSpPr>
            <p:nvPr/>
          </p:nvSpPr>
          <p:spPr bwMode="auto">
            <a:xfrm>
              <a:off x="8531524" y="3358776"/>
              <a:ext cx="504972" cy="680204"/>
            </a:xfrm>
            <a:custGeom>
              <a:avLst/>
              <a:gdLst>
                <a:gd name="T0" fmla="*/ 5939 w 139"/>
                <a:gd name="T1" fmla="*/ 222250 h 191"/>
                <a:gd name="T2" fmla="*/ 38009 w 139"/>
                <a:gd name="T3" fmla="*/ 200141 h 191"/>
                <a:gd name="T4" fmla="*/ 70078 w 139"/>
                <a:gd name="T5" fmla="*/ 169887 h 191"/>
                <a:gd name="T6" fmla="*/ 92646 w 139"/>
                <a:gd name="T7" fmla="*/ 144288 h 191"/>
                <a:gd name="T8" fmla="*/ 112838 w 139"/>
                <a:gd name="T9" fmla="*/ 116361 h 191"/>
                <a:gd name="T10" fmla="*/ 150847 w 139"/>
                <a:gd name="T11" fmla="*/ 44217 h 191"/>
                <a:gd name="T12" fmla="*/ 162724 w 139"/>
                <a:gd name="T13" fmla="*/ 25599 h 191"/>
                <a:gd name="T14" fmla="*/ 165100 w 139"/>
                <a:gd name="T15" fmla="*/ 0 h 191"/>
                <a:gd name="T16" fmla="*/ 150847 w 139"/>
                <a:gd name="T17" fmla="*/ 0 h 191"/>
                <a:gd name="T18" fmla="*/ 144908 w 139"/>
                <a:gd name="T19" fmla="*/ 3491 h 191"/>
                <a:gd name="T20" fmla="*/ 130655 w 139"/>
                <a:gd name="T21" fmla="*/ 8145 h 191"/>
                <a:gd name="T22" fmla="*/ 92646 w 139"/>
                <a:gd name="T23" fmla="*/ 11636 h 191"/>
                <a:gd name="T24" fmla="*/ 70078 w 139"/>
                <a:gd name="T25" fmla="*/ 13963 h 191"/>
                <a:gd name="T26" fmla="*/ 38009 w 139"/>
                <a:gd name="T27" fmla="*/ 19781 h 191"/>
                <a:gd name="T28" fmla="*/ 28506 w 139"/>
                <a:gd name="T29" fmla="*/ 13963 h 191"/>
                <a:gd name="T30" fmla="*/ 17817 w 139"/>
                <a:gd name="T31" fmla="*/ 27927 h 191"/>
                <a:gd name="T32" fmla="*/ 22568 w 139"/>
                <a:gd name="T33" fmla="*/ 31418 h 191"/>
                <a:gd name="T34" fmla="*/ 17817 w 139"/>
                <a:gd name="T35" fmla="*/ 39563 h 191"/>
                <a:gd name="T36" fmla="*/ 32070 w 139"/>
                <a:gd name="T37" fmla="*/ 47708 h 191"/>
                <a:gd name="T38" fmla="*/ 78393 w 139"/>
                <a:gd name="T39" fmla="*/ 69817 h 191"/>
                <a:gd name="T40" fmla="*/ 98585 w 139"/>
                <a:gd name="T41" fmla="*/ 72144 h 191"/>
                <a:gd name="T42" fmla="*/ 54637 w 139"/>
                <a:gd name="T43" fmla="*/ 130325 h 191"/>
                <a:gd name="T44" fmla="*/ 34445 w 139"/>
                <a:gd name="T45" fmla="*/ 139633 h 191"/>
                <a:gd name="T46" fmla="*/ 28506 w 139"/>
                <a:gd name="T47" fmla="*/ 147779 h 191"/>
                <a:gd name="T48" fmla="*/ 8314 w 139"/>
                <a:gd name="T49" fmla="*/ 147779 h 191"/>
                <a:gd name="T50" fmla="*/ 0 w 139"/>
                <a:gd name="T51" fmla="*/ 166397 h 191"/>
                <a:gd name="T52" fmla="*/ 0 w 139"/>
                <a:gd name="T53" fmla="*/ 211777 h 191"/>
                <a:gd name="T54" fmla="*/ 5939 w 139"/>
                <a:gd name="T55" fmla="*/ 222250 h 1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9"/>
                <a:gd name="T85" fmla="*/ 0 h 191"/>
                <a:gd name="T86" fmla="*/ 139 w 139"/>
                <a:gd name="T87" fmla="*/ 191 h 1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9" h="191">
                  <a:moveTo>
                    <a:pt x="5" y="191"/>
                  </a:moveTo>
                  <a:lnTo>
                    <a:pt x="32" y="172"/>
                  </a:lnTo>
                  <a:lnTo>
                    <a:pt x="59" y="146"/>
                  </a:lnTo>
                  <a:lnTo>
                    <a:pt x="78" y="124"/>
                  </a:lnTo>
                  <a:lnTo>
                    <a:pt x="95" y="100"/>
                  </a:lnTo>
                  <a:lnTo>
                    <a:pt x="127" y="38"/>
                  </a:lnTo>
                  <a:lnTo>
                    <a:pt x="137" y="22"/>
                  </a:lnTo>
                  <a:lnTo>
                    <a:pt x="139" y="0"/>
                  </a:lnTo>
                  <a:lnTo>
                    <a:pt x="127" y="0"/>
                  </a:lnTo>
                  <a:lnTo>
                    <a:pt x="122" y="3"/>
                  </a:lnTo>
                  <a:lnTo>
                    <a:pt x="110" y="7"/>
                  </a:lnTo>
                  <a:lnTo>
                    <a:pt x="78" y="10"/>
                  </a:lnTo>
                  <a:lnTo>
                    <a:pt x="59" y="12"/>
                  </a:lnTo>
                  <a:lnTo>
                    <a:pt x="32" y="17"/>
                  </a:lnTo>
                  <a:lnTo>
                    <a:pt x="24" y="12"/>
                  </a:lnTo>
                  <a:lnTo>
                    <a:pt x="15" y="24"/>
                  </a:lnTo>
                  <a:lnTo>
                    <a:pt x="19" y="27"/>
                  </a:lnTo>
                  <a:lnTo>
                    <a:pt x="15" y="34"/>
                  </a:lnTo>
                  <a:lnTo>
                    <a:pt x="27" y="41"/>
                  </a:lnTo>
                  <a:lnTo>
                    <a:pt x="66" y="60"/>
                  </a:lnTo>
                  <a:lnTo>
                    <a:pt x="83" y="62"/>
                  </a:lnTo>
                  <a:lnTo>
                    <a:pt x="46" y="112"/>
                  </a:lnTo>
                  <a:lnTo>
                    <a:pt x="29" y="120"/>
                  </a:lnTo>
                  <a:lnTo>
                    <a:pt x="24" y="127"/>
                  </a:lnTo>
                  <a:lnTo>
                    <a:pt x="7" y="127"/>
                  </a:lnTo>
                  <a:lnTo>
                    <a:pt x="0" y="143"/>
                  </a:lnTo>
                  <a:lnTo>
                    <a:pt x="0" y="182"/>
                  </a:lnTo>
                  <a:lnTo>
                    <a:pt x="5" y="19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" name="Freeform 42"/>
            <p:cNvSpPr>
              <a:spLocks/>
            </p:cNvSpPr>
            <p:nvPr/>
          </p:nvSpPr>
          <p:spPr bwMode="auto">
            <a:xfrm>
              <a:off x="8084817" y="3757181"/>
              <a:ext cx="470985" cy="519871"/>
            </a:xfrm>
            <a:custGeom>
              <a:avLst/>
              <a:gdLst>
                <a:gd name="T0" fmla="*/ 95496 w 129"/>
                <a:gd name="T1" fmla="*/ 155902 h 146"/>
                <a:gd name="T2" fmla="*/ 119371 w 129"/>
                <a:gd name="T3" fmla="*/ 136123 h 146"/>
                <a:gd name="T4" fmla="*/ 145632 w 129"/>
                <a:gd name="T5" fmla="*/ 95403 h 146"/>
                <a:gd name="T6" fmla="*/ 151601 w 129"/>
                <a:gd name="T7" fmla="*/ 91912 h 146"/>
                <a:gd name="T8" fmla="*/ 145632 w 129"/>
                <a:gd name="T9" fmla="*/ 81441 h 146"/>
                <a:gd name="T10" fmla="*/ 145632 w 129"/>
                <a:gd name="T11" fmla="*/ 36067 h 146"/>
                <a:gd name="T12" fmla="*/ 153988 w 129"/>
                <a:gd name="T13" fmla="*/ 17452 h 146"/>
                <a:gd name="T14" fmla="*/ 148019 w 129"/>
                <a:gd name="T15" fmla="*/ 9308 h 146"/>
                <a:gd name="T16" fmla="*/ 121758 w 129"/>
                <a:gd name="T17" fmla="*/ 13961 h 146"/>
                <a:gd name="T18" fmla="*/ 111015 w 129"/>
                <a:gd name="T19" fmla="*/ 25596 h 146"/>
                <a:gd name="T20" fmla="*/ 83559 w 129"/>
                <a:gd name="T21" fmla="*/ 22105 h 146"/>
                <a:gd name="T22" fmla="*/ 60879 w 129"/>
                <a:gd name="T23" fmla="*/ 0 h 146"/>
                <a:gd name="T24" fmla="*/ 40586 w 129"/>
                <a:gd name="T25" fmla="*/ 0 h 146"/>
                <a:gd name="T26" fmla="*/ 37005 w 129"/>
                <a:gd name="T27" fmla="*/ 3490 h 146"/>
                <a:gd name="T28" fmla="*/ 14324 w 129"/>
                <a:gd name="T29" fmla="*/ 9308 h 146"/>
                <a:gd name="T30" fmla="*/ 16712 w 129"/>
                <a:gd name="T31" fmla="*/ 17452 h 146"/>
                <a:gd name="T32" fmla="*/ 22680 w 129"/>
                <a:gd name="T33" fmla="*/ 55845 h 146"/>
                <a:gd name="T34" fmla="*/ 0 w 129"/>
                <a:gd name="T35" fmla="*/ 77951 h 146"/>
                <a:gd name="T36" fmla="*/ 8356 w 129"/>
                <a:gd name="T37" fmla="*/ 86095 h 146"/>
                <a:gd name="T38" fmla="*/ 8356 w 129"/>
                <a:gd name="T39" fmla="*/ 97729 h 146"/>
                <a:gd name="T40" fmla="*/ 2387 w 129"/>
                <a:gd name="T41" fmla="*/ 105874 h 146"/>
                <a:gd name="T42" fmla="*/ 69235 w 129"/>
                <a:gd name="T43" fmla="*/ 150084 h 146"/>
                <a:gd name="T44" fmla="*/ 69235 w 129"/>
                <a:gd name="T45" fmla="*/ 153575 h 146"/>
                <a:gd name="T46" fmla="*/ 75203 w 129"/>
                <a:gd name="T47" fmla="*/ 158229 h 146"/>
                <a:gd name="T48" fmla="*/ 89528 w 129"/>
                <a:gd name="T49" fmla="*/ 169863 h 146"/>
                <a:gd name="T50" fmla="*/ 95496 w 129"/>
                <a:gd name="T51" fmla="*/ 15590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146"/>
                <a:gd name="T80" fmla="*/ 129 w 129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146">
                  <a:moveTo>
                    <a:pt x="80" y="134"/>
                  </a:moveTo>
                  <a:lnTo>
                    <a:pt x="100" y="117"/>
                  </a:lnTo>
                  <a:lnTo>
                    <a:pt x="122" y="82"/>
                  </a:lnTo>
                  <a:lnTo>
                    <a:pt x="127" y="79"/>
                  </a:lnTo>
                  <a:lnTo>
                    <a:pt x="122" y="70"/>
                  </a:lnTo>
                  <a:lnTo>
                    <a:pt x="122" y="31"/>
                  </a:lnTo>
                  <a:lnTo>
                    <a:pt x="129" y="15"/>
                  </a:lnTo>
                  <a:lnTo>
                    <a:pt x="124" y="8"/>
                  </a:lnTo>
                  <a:lnTo>
                    <a:pt x="102" y="12"/>
                  </a:lnTo>
                  <a:lnTo>
                    <a:pt x="93" y="22"/>
                  </a:lnTo>
                  <a:lnTo>
                    <a:pt x="70" y="19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12" y="8"/>
                  </a:lnTo>
                  <a:lnTo>
                    <a:pt x="14" y="15"/>
                  </a:lnTo>
                  <a:lnTo>
                    <a:pt x="19" y="48"/>
                  </a:lnTo>
                  <a:lnTo>
                    <a:pt x="0" y="67"/>
                  </a:lnTo>
                  <a:lnTo>
                    <a:pt x="7" y="74"/>
                  </a:lnTo>
                  <a:lnTo>
                    <a:pt x="7" y="84"/>
                  </a:lnTo>
                  <a:lnTo>
                    <a:pt x="2" y="91"/>
                  </a:lnTo>
                  <a:lnTo>
                    <a:pt x="58" y="129"/>
                  </a:lnTo>
                  <a:lnTo>
                    <a:pt x="58" y="132"/>
                  </a:lnTo>
                  <a:lnTo>
                    <a:pt x="63" y="136"/>
                  </a:lnTo>
                  <a:lnTo>
                    <a:pt x="75" y="146"/>
                  </a:lnTo>
                  <a:lnTo>
                    <a:pt x="80" y="13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" name="Freeform 43"/>
            <p:cNvSpPr>
              <a:spLocks/>
            </p:cNvSpPr>
            <p:nvPr/>
          </p:nvSpPr>
          <p:spPr bwMode="auto">
            <a:xfrm>
              <a:off x="8084817" y="3757181"/>
              <a:ext cx="470985" cy="519871"/>
            </a:xfrm>
            <a:custGeom>
              <a:avLst/>
              <a:gdLst>
                <a:gd name="T0" fmla="*/ 95496 w 129"/>
                <a:gd name="T1" fmla="*/ 155902 h 146"/>
                <a:gd name="T2" fmla="*/ 119371 w 129"/>
                <a:gd name="T3" fmla="*/ 136123 h 146"/>
                <a:gd name="T4" fmla="*/ 145632 w 129"/>
                <a:gd name="T5" fmla="*/ 95403 h 146"/>
                <a:gd name="T6" fmla="*/ 151601 w 129"/>
                <a:gd name="T7" fmla="*/ 91912 h 146"/>
                <a:gd name="T8" fmla="*/ 145632 w 129"/>
                <a:gd name="T9" fmla="*/ 81441 h 146"/>
                <a:gd name="T10" fmla="*/ 145632 w 129"/>
                <a:gd name="T11" fmla="*/ 36067 h 146"/>
                <a:gd name="T12" fmla="*/ 153988 w 129"/>
                <a:gd name="T13" fmla="*/ 17452 h 146"/>
                <a:gd name="T14" fmla="*/ 148019 w 129"/>
                <a:gd name="T15" fmla="*/ 9308 h 146"/>
                <a:gd name="T16" fmla="*/ 121758 w 129"/>
                <a:gd name="T17" fmla="*/ 13961 h 146"/>
                <a:gd name="T18" fmla="*/ 111015 w 129"/>
                <a:gd name="T19" fmla="*/ 25596 h 146"/>
                <a:gd name="T20" fmla="*/ 83559 w 129"/>
                <a:gd name="T21" fmla="*/ 22105 h 146"/>
                <a:gd name="T22" fmla="*/ 60879 w 129"/>
                <a:gd name="T23" fmla="*/ 0 h 146"/>
                <a:gd name="T24" fmla="*/ 40586 w 129"/>
                <a:gd name="T25" fmla="*/ 0 h 146"/>
                <a:gd name="T26" fmla="*/ 37005 w 129"/>
                <a:gd name="T27" fmla="*/ 3490 h 146"/>
                <a:gd name="T28" fmla="*/ 14324 w 129"/>
                <a:gd name="T29" fmla="*/ 9308 h 146"/>
                <a:gd name="T30" fmla="*/ 16712 w 129"/>
                <a:gd name="T31" fmla="*/ 17452 h 146"/>
                <a:gd name="T32" fmla="*/ 22680 w 129"/>
                <a:gd name="T33" fmla="*/ 55845 h 146"/>
                <a:gd name="T34" fmla="*/ 0 w 129"/>
                <a:gd name="T35" fmla="*/ 77951 h 146"/>
                <a:gd name="T36" fmla="*/ 8356 w 129"/>
                <a:gd name="T37" fmla="*/ 86095 h 146"/>
                <a:gd name="T38" fmla="*/ 8356 w 129"/>
                <a:gd name="T39" fmla="*/ 97729 h 146"/>
                <a:gd name="T40" fmla="*/ 2387 w 129"/>
                <a:gd name="T41" fmla="*/ 105874 h 146"/>
                <a:gd name="T42" fmla="*/ 69235 w 129"/>
                <a:gd name="T43" fmla="*/ 150084 h 146"/>
                <a:gd name="T44" fmla="*/ 69235 w 129"/>
                <a:gd name="T45" fmla="*/ 153575 h 146"/>
                <a:gd name="T46" fmla="*/ 75203 w 129"/>
                <a:gd name="T47" fmla="*/ 158229 h 146"/>
                <a:gd name="T48" fmla="*/ 89528 w 129"/>
                <a:gd name="T49" fmla="*/ 169863 h 146"/>
                <a:gd name="T50" fmla="*/ 95496 w 129"/>
                <a:gd name="T51" fmla="*/ 15590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146"/>
                <a:gd name="T80" fmla="*/ 129 w 129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146">
                  <a:moveTo>
                    <a:pt x="80" y="134"/>
                  </a:moveTo>
                  <a:lnTo>
                    <a:pt x="100" y="117"/>
                  </a:lnTo>
                  <a:lnTo>
                    <a:pt x="122" y="82"/>
                  </a:lnTo>
                  <a:lnTo>
                    <a:pt x="127" y="79"/>
                  </a:lnTo>
                  <a:lnTo>
                    <a:pt x="122" y="70"/>
                  </a:lnTo>
                  <a:lnTo>
                    <a:pt x="122" y="31"/>
                  </a:lnTo>
                  <a:lnTo>
                    <a:pt x="129" y="15"/>
                  </a:lnTo>
                  <a:lnTo>
                    <a:pt x="124" y="8"/>
                  </a:lnTo>
                  <a:lnTo>
                    <a:pt x="102" y="12"/>
                  </a:lnTo>
                  <a:lnTo>
                    <a:pt x="93" y="22"/>
                  </a:lnTo>
                  <a:lnTo>
                    <a:pt x="70" y="19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12" y="8"/>
                  </a:lnTo>
                  <a:lnTo>
                    <a:pt x="14" y="15"/>
                  </a:lnTo>
                  <a:lnTo>
                    <a:pt x="19" y="48"/>
                  </a:lnTo>
                  <a:lnTo>
                    <a:pt x="0" y="67"/>
                  </a:lnTo>
                  <a:lnTo>
                    <a:pt x="7" y="74"/>
                  </a:lnTo>
                  <a:lnTo>
                    <a:pt x="7" y="84"/>
                  </a:lnTo>
                  <a:lnTo>
                    <a:pt x="2" y="91"/>
                  </a:lnTo>
                  <a:lnTo>
                    <a:pt x="58" y="129"/>
                  </a:lnTo>
                  <a:lnTo>
                    <a:pt x="58" y="132"/>
                  </a:lnTo>
                  <a:lnTo>
                    <a:pt x="63" y="136"/>
                  </a:lnTo>
                  <a:lnTo>
                    <a:pt x="75" y="146"/>
                  </a:lnTo>
                  <a:lnTo>
                    <a:pt x="80" y="13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7" name="Freeform 44"/>
            <p:cNvSpPr>
              <a:spLocks/>
            </p:cNvSpPr>
            <p:nvPr/>
          </p:nvSpPr>
          <p:spPr bwMode="auto">
            <a:xfrm>
              <a:off x="8084817" y="3757181"/>
              <a:ext cx="470985" cy="519871"/>
            </a:xfrm>
            <a:custGeom>
              <a:avLst/>
              <a:gdLst>
                <a:gd name="T0" fmla="*/ 95496 w 129"/>
                <a:gd name="T1" fmla="*/ 155902 h 146"/>
                <a:gd name="T2" fmla="*/ 119371 w 129"/>
                <a:gd name="T3" fmla="*/ 136123 h 146"/>
                <a:gd name="T4" fmla="*/ 145632 w 129"/>
                <a:gd name="T5" fmla="*/ 95403 h 146"/>
                <a:gd name="T6" fmla="*/ 151601 w 129"/>
                <a:gd name="T7" fmla="*/ 91912 h 146"/>
                <a:gd name="T8" fmla="*/ 145632 w 129"/>
                <a:gd name="T9" fmla="*/ 81441 h 146"/>
                <a:gd name="T10" fmla="*/ 145632 w 129"/>
                <a:gd name="T11" fmla="*/ 36067 h 146"/>
                <a:gd name="T12" fmla="*/ 153988 w 129"/>
                <a:gd name="T13" fmla="*/ 17452 h 146"/>
                <a:gd name="T14" fmla="*/ 148019 w 129"/>
                <a:gd name="T15" fmla="*/ 9308 h 146"/>
                <a:gd name="T16" fmla="*/ 121758 w 129"/>
                <a:gd name="T17" fmla="*/ 13961 h 146"/>
                <a:gd name="T18" fmla="*/ 111015 w 129"/>
                <a:gd name="T19" fmla="*/ 25596 h 146"/>
                <a:gd name="T20" fmla="*/ 83559 w 129"/>
                <a:gd name="T21" fmla="*/ 22105 h 146"/>
                <a:gd name="T22" fmla="*/ 60879 w 129"/>
                <a:gd name="T23" fmla="*/ 0 h 146"/>
                <a:gd name="T24" fmla="*/ 40586 w 129"/>
                <a:gd name="T25" fmla="*/ 0 h 146"/>
                <a:gd name="T26" fmla="*/ 37005 w 129"/>
                <a:gd name="T27" fmla="*/ 3490 h 146"/>
                <a:gd name="T28" fmla="*/ 14324 w 129"/>
                <a:gd name="T29" fmla="*/ 9308 h 146"/>
                <a:gd name="T30" fmla="*/ 16712 w 129"/>
                <a:gd name="T31" fmla="*/ 17452 h 146"/>
                <a:gd name="T32" fmla="*/ 22680 w 129"/>
                <a:gd name="T33" fmla="*/ 55845 h 146"/>
                <a:gd name="T34" fmla="*/ 0 w 129"/>
                <a:gd name="T35" fmla="*/ 77951 h 146"/>
                <a:gd name="T36" fmla="*/ 8356 w 129"/>
                <a:gd name="T37" fmla="*/ 86095 h 146"/>
                <a:gd name="T38" fmla="*/ 8356 w 129"/>
                <a:gd name="T39" fmla="*/ 97729 h 146"/>
                <a:gd name="T40" fmla="*/ 2387 w 129"/>
                <a:gd name="T41" fmla="*/ 105874 h 146"/>
                <a:gd name="T42" fmla="*/ 69235 w 129"/>
                <a:gd name="T43" fmla="*/ 150084 h 146"/>
                <a:gd name="T44" fmla="*/ 69235 w 129"/>
                <a:gd name="T45" fmla="*/ 153575 h 146"/>
                <a:gd name="T46" fmla="*/ 75203 w 129"/>
                <a:gd name="T47" fmla="*/ 158229 h 146"/>
                <a:gd name="T48" fmla="*/ 89528 w 129"/>
                <a:gd name="T49" fmla="*/ 169863 h 1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46"/>
                <a:gd name="T77" fmla="*/ 129 w 129"/>
                <a:gd name="T78" fmla="*/ 146 h 1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46">
                  <a:moveTo>
                    <a:pt x="80" y="134"/>
                  </a:moveTo>
                  <a:lnTo>
                    <a:pt x="100" y="117"/>
                  </a:lnTo>
                  <a:lnTo>
                    <a:pt x="122" y="82"/>
                  </a:lnTo>
                  <a:lnTo>
                    <a:pt x="127" y="79"/>
                  </a:lnTo>
                  <a:lnTo>
                    <a:pt x="122" y="70"/>
                  </a:lnTo>
                  <a:lnTo>
                    <a:pt x="122" y="31"/>
                  </a:lnTo>
                  <a:lnTo>
                    <a:pt x="129" y="15"/>
                  </a:lnTo>
                  <a:lnTo>
                    <a:pt x="124" y="8"/>
                  </a:lnTo>
                  <a:lnTo>
                    <a:pt x="102" y="12"/>
                  </a:lnTo>
                  <a:lnTo>
                    <a:pt x="93" y="22"/>
                  </a:lnTo>
                  <a:lnTo>
                    <a:pt x="70" y="19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12" y="8"/>
                  </a:lnTo>
                  <a:lnTo>
                    <a:pt x="14" y="15"/>
                  </a:lnTo>
                  <a:lnTo>
                    <a:pt x="19" y="48"/>
                  </a:lnTo>
                  <a:lnTo>
                    <a:pt x="0" y="67"/>
                  </a:lnTo>
                  <a:lnTo>
                    <a:pt x="7" y="74"/>
                  </a:lnTo>
                  <a:lnTo>
                    <a:pt x="7" y="84"/>
                  </a:lnTo>
                  <a:lnTo>
                    <a:pt x="2" y="91"/>
                  </a:lnTo>
                  <a:lnTo>
                    <a:pt x="58" y="129"/>
                  </a:lnTo>
                  <a:lnTo>
                    <a:pt x="58" y="132"/>
                  </a:lnTo>
                  <a:lnTo>
                    <a:pt x="63" y="136"/>
                  </a:lnTo>
                  <a:lnTo>
                    <a:pt x="75" y="14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" name="Freeform 45"/>
            <p:cNvSpPr>
              <a:spLocks/>
            </p:cNvSpPr>
            <p:nvPr/>
          </p:nvSpPr>
          <p:spPr bwMode="auto">
            <a:xfrm>
              <a:off x="7842043" y="3786332"/>
              <a:ext cx="310752" cy="315811"/>
            </a:xfrm>
            <a:custGeom>
              <a:avLst/>
              <a:gdLst>
                <a:gd name="T0" fmla="*/ 23628 w 86"/>
                <a:gd name="T1" fmla="*/ 8208 h 88"/>
                <a:gd name="T2" fmla="*/ 21265 w 86"/>
                <a:gd name="T3" fmla="*/ 10553 h 88"/>
                <a:gd name="T4" fmla="*/ 17721 w 86"/>
                <a:gd name="T5" fmla="*/ 22279 h 88"/>
                <a:gd name="T6" fmla="*/ 15358 w 86"/>
                <a:gd name="T7" fmla="*/ 26970 h 88"/>
                <a:gd name="T8" fmla="*/ 15358 w 86"/>
                <a:gd name="T9" fmla="*/ 41041 h 88"/>
                <a:gd name="T10" fmla="*/ 0 w 86"/>
                <a:gd name="T11" fmla="*/ 72701 h 88"/>
                <a:gd name="T12" fmla="*/ 0 w 86"/>
                <a:gd name="T13" fmla="*/ 86772 h 88"/>
                <a:gd name="T14" fmla="*/ 0 w 86"/>
                <a:gd name="T15" fmla="*/ 97325 h 88"/>
                <a:gd name="T16" fmla="*/ 3544 w 86"/>
                <a:gd name="T17" fmla="*/ 103188 h 88"/>
                <a:gd name="T18" fmla="*/ 15358 w 86"/>
                <a:gd name="T19" fmla="*/ 99670 h 88"/>
                <a:gd name="T20" fmla="*/ 41349 w 86"/>
                <a:gd name="T21" fmla="*/ 91462 h 88"/>
                <a:gd name="T22" fmla="*/ 61433 w 86"/>
                <a:gd name="T23" fmla="*/ 75046 h 88"/>
                <a:gd name="T24" fmla="*/ 61433 w 86"/>
                <a:gd name="T25" fmla="*/ 72701 h 88"/>
                <a:gd name="T26" fmla="*/ 79153 w 86"/>
                <a:gd name="T27" fmla="*/ 66838 h 88"/>
                <a:gd name="T28" fmla="*/ 101600 w 86"/>
                <a:gd name="T29" fmla="*/ 46904 h 88"/>
                <a:gd name="T30" fmla="*/ 95693 w 86"/>
                <a:gd name="T31" fmla="*/ 12899 h 88"/>
                <a:gd name="T32" fmla="*/ 95693 w 86"/>
                <a:gd name="T33" fmla="*/ 8208 h 88"/>
                <a:gd name="T34" fmla="*/ 89786 w 86"/>
                <a:gd name="T35" fmla="*/ 0 h 88"/>
                <a:gd name="T36" fmla="*/ 55526 w 86"/>
                <a:gd name="T37" fmla="*/ 4690 h 88"/>
                <a:gd name="T38" fmla="*/ 29535 w 86"/>
                <a:gd name="T39" fmla="*/ 4690 h 88"/>
                <a:gd name="T40" fmla="*/ 23628 w 86"/>
                <a:gd name="T41" fmla="*/ 8208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88"/>
                <a:gd name="T65" fmla="*/ 86 w 8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88">
                  <a:moveTo>
                    <a:pt x="20" y="7"/>
                  </a:moveTo>
                  <a:lnTo>
                    <a:pt x="18" y="9"/>
                  </a:lnTo>
                  <a:lnTo>
                    <a:pt x="15" y="19"/>
                  </a:lnTo>
                  <a:lnTo>
                    <a:pt x="13" y="23"/>
                  </a:lnTo>
                  <a:lnTo>
                    <a:pt x="13" y="35"/>
                  </a:lnTo>
                  <a:lnTo>
                    <a:pt x="0" y="62"/>
                  </a:lnTo>
                  <a:lnTo>
                    <a:pt x="0" y="74"/>
                  </a:lnTo>
                  <a:lnTo>
                    <a:pt x="0" y="83"/>
                  </a:lnTo>
                  <a:lnTo>
                    <a:pt x="3" y="88"/>
                  </a:lnTo>
                  <a:lnTo>
                    <a:pt x="13" y="85"/>
                  </a:lnTo>
                  <a:lnTo>
                    <a:pt x="35" y="78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67" y="57"/>
                  </a:lnTo>
                  <a:lnTo>
                    <a:pt x="86" y="40"/>
                  </a:lnTo>
                  <a:lnTo>
                    <a:pt x="81" y="11"/>
                  </a:lnTo>
                  <a:lnTo>
                    <a:pt x="81" y="7"/>
                  </a:lnTo>
                  <a:lnTo>
                    <a:pt x="76" y="0"/>
                  </a:lnTo>
                  <a:lnTo>
                    <a:pt x="47" y="4"/>
                  </a:lnTo>
                  <a:lnTo>
                    <a:pt x="25" y="4"/>
                  </a:lnTo>
                  <a:lnTo>
                    <a:pt x="20" y="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9" name="Freeform 46"/>
            <p:cNvSpPr>
              <a:spLocks/>
            </p:cNvSpPr>
            <p:nvPr/>
          </p:nvSpPr>
          <p:spPr bwMode="auto">
            <a:xfrm>
              <a:off x="8070253" y="3047825"/>
              <a:ext cx="762312" cy="791953"/>
            </a:xfrm>
            <a:custGeom>
              <a:avLst/>
              <a:gdLst>
                <a:gd name="T0" fmla="*/ 92574 w 210"/>
                <a:gd name="T1" fmla="*/ 0 h 222"/>
                <a:gd name="T2" fmla="*/ 86640 w 210"/>
                <a:gd name="T3" fmla="*/ 5828 h 222"/>
                <a:gd name="T4" fmla="*/ 74771 w 210"/>
                <a:gd name="T5" fmla="*/ 13987 h 222"/>
                <a:gd name="T6" fmla="*/ 60529 w 210"/>
                <a:gd name="T7" fmla="*/ 27974 h 222"/>
                <a:gd name="T8" fmla="*/ 52221 w 210"/>
                <a:gd name="T9" fmla="*/ 41962 h 222"/>
                <a:gd name="T10" fmla="*/ 48661 w 210"/>
                <a:gd name="T11" fmla="*/ 52452 h 222"/>
                <a:gd name="T12" fmla="*/ 42726 w 210"/>
                <a:gd name="T13" fmla="*/ 69936 h 222"/>
                <a:gd name="T14" fmla="*/ 32045 w 210"/>
                <a:gd name="T15" fmla="*/ 86254 h 222"/>
                <a:gd name="T16" fmla="*/ 20176 w 210"/>
                <a:gd name="T17" fmla="*/ 97910 h 222"/>
                <a:gd name="T18" fmla="*/ 8308 w 210"/>
                <a:gd name="T19" fmla="*/ 110732 h 222"/>
                <a:gd name="T20" fmla="*/ 5934 w 210"/>
                <a:gd name="T21" fmla="*/ 122388 h 222"/>
                <a:gd name="T22" fmla="*/ 5934 w 210"/>
                <a:gd name="T23" fmla="*/ 152694 h 222"/>
                <a:gd name="T24" fmla="*/ 0 w 210"/>
                <a:gd name="T25" fmla="*/ 160853 h 222"/>
                <a:gd name="T26" fmla="*/ 0 w 210"/>
                <a:gd name="T27" fmla="*/ 166681 h 222"/>
                <a:gd name="T28" fmla="*/ 5934 w 210"/>
                <a:gd name="T29" fmla="*/ 172509 h 222"/>
                <a:gd name="T30" fmla="*/ 28484 w 210"/>
                <a:gd name="T31" fmla="*/ 192324 h 222"/>
                <a:gd name="T32" fmla="*/ 40353 w 210"/>
                <a:gd name="T33" fmla="*/ 210973 h 222"/>
                <a:gd name="T34" fmla="*/ 46287 w 210"/>
                <a:gd name="T35" fmla="*/ 233120 h 222"/>
                <a:gd name="T36" fmla="*/ 66463 w 210"/>
                <a:gd name="T37" fmla="*/ 233120 h 222"/>
                <a:gd name="T38" fmla="*/ 89013 w 210"/>
                <a:gd name="T39" fmla="*/ 255266 h 222"/>
                <a:gd name="T40" fmla="*/ 116311 w 210"/>
                <a:gd name="T41" fmla="*/ 258763 h 222"/>
                <a:gd name="T42" fmla="*/ 126992 w 210"/>
                <a:gd name="T43" fmla="*/ 247107 h 222"/>
                <a:gd name="T44" fmla="*/ 153103 w 210"/>
                <a:gd name="T45" fmla="*/ 242445 h 222"/>
                <a:gd name="T46" fmla="*/ 159037 w 210"/>
                <a:gd name="T47" fmla="*/ 250604 h 222"/>
                <a:gd name="T48" fmla="*/ 182774 w 210"/>
                <a:gd name="T49" fmla="*/ 250604 h 222"/>
                <a:gd name="T50" fmla="*/ 185148 w 210"/>
                <a:gd name="T51" fmla="*/ 242445 h 222"/>
                <a:gd name="T52" fmla="*/ 205324 w 210"/>
                <a:gd name="T53" fmla="*/ 233120 h 222"/>
                <a:gd name="T54" fmla="*/ 249237 w 210"/>
                <a:gd name="T55" fmla="*/ 174840 h 222"/>
                <a:gd name="T56" fmla="*/ 229061 w 210"/>
                <a:gd name="T57" fmla="*/ 172509 h 222"/>
                <a:gd name="T58" fmla="*/ 182774 w 210"/>
                <a:gd name="T59" fmla="*/ 150362 h 222"/>
                <a:gd name="T60" fmla="*/ 168532 w 210"/>
                <a:gd name="T61" fmla="*/ 142203 h 222"/>
                <a:gd name="T62" fmla="*/ 173279 w 210"/>
                <a:gd name="T63" fmla="*/ 134044 h 222"/>
                <a:gd name="T64" fmla="*/ 168532 w 210"/>
                <a:gd name="T65" fmla="*/ 130547 h 222"/>
                <a:gd name="T66" fmla="*/ 147169 w 210"/>
                <a:gd name="T67" fmla="*/ 124719 h 222"/>
                <a:gd name="T68" fmla="*/ 147169 w 210"/>
                <a:gd name="T69" fmla="*/ 110732 h 222"/>
                <a:gd name="T70" fmla="*/ 159037 w 210"/>
                <a:gd name="T71" fmla="*/ 97910 h 222"/>
                <a:gd name="T72" fmla="*/ 162597 w 210"/>
                <a:gd name="T73" fmla="*/ 100242 h 222"/>
                <a:gd name="T74" fmla="*/ 168532 w 210"/>
                <a:gd name="T75" fmla="*/ 94414 h 222"/>
                <a:gd name="T76" fmla="*/ 164971 w 210"/>
                <a:gd name="T77" fmla="*/ 86254 h 222"/>
                <a:gd name="T78" fmla="*/ 156663 w 210"/>
                <a:gd name="T79" fmla="*/ 74598 h 222"/>
                <a:gd name="T80" fmla="*/ 136487 w 210"/>
                <a:gd name="T81" fmla="*/ 58280 h 222"/>
                <a:gd name="T82" fmla="*/ 118684 w 210"/>
                <a:gd name="T83" fmla="*/ 44293 h 222"/>
                <a:gd name="T84" fmla="*/ 106816 w 210"/>
                <a:gd name="T85" fmla="*/ 30306 h 222"/>
                <a:gd name="T86" fmla="*/ 100882 w 210"/>
                <a:gd name="T87" fmla="*/ 19815 h 222"/>
                <a:gd name="T88" fmla="*/ 98508 w 210"/>
                <a:gd name="T89" fmla="*/ 8159 h 222"/>
                <a:gd name="T90" fmla="*/ 92574 w 210"/>
                <a:gd name="T91" fmla="*/ 0 h 2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0"/>
                <a:gd name="T139" fmla="*/ 0 h 222"/>
                <a:gd name="T140" fmla="*/ 210 w 210"/>
                <a:gd name="T141" fmla="*/ 222 h 2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0" h="222">
                  <a:moveTo>
                    <a:pt x="78" y="0"/>
                  </a:moveTo>
                  <a:lnTo>
                    <a:pt x="73" y="5"/>
                  </a:lnTo>
                  <a:lnTo>
                    <a:pt x="63" y="12"/>
                  </a:lnTo>
                  <a:lnTo>
                    <a:pt x="51" y="24"/>
                  </a:lnTo>
                  <a:lnTo>
                    <a:pt x="44" y="36"/>
                  </a:lnTo>
                  <a:lnTo>
                    <a:pt x="41" y="45"/>
                  </a:lnTo>
                  <a:lnTo>
                    <a:pt x="36" y="60"/>
                  </a:lnTo>
                  <a:lnTo>
                    <a:pt x="27" y="74"/>
                  </a:lnTo>
                  <a:lnTo>
                    <a:pt x="17" y="84"/>
                  </a:lnTo>
                  <a:lnTo>
                    <a:pt x="7" y="95"/>
                  </a:lnTo>
                  <a:lnTo>
                    <a:pt x="5" y="105"/>
                  </a:lnTo>
                  <a:lnTo>
                    <a:pt x="5" y="131"/>
                  </a:lnTo>
                  <a:lnTo>
                    <a:pt x="0" y="138"/>
                  </a:lnTo>
                  <a:lnTo>
                    <a:pt x="0" y="143"/>
                  </a:lnTo>
                  <a:lnTo>
                    <a:pt x="5" y="148"/>
                  </a:lnTo>
                  <a:lnTo>
                    <a:pt x="24" y="165"/>
                  </a:lnTo>
                  <a:lnTo>
                    <a:pt x="34" y="181"/>
                  </a:lnTo>
                  <a:lnTo>
                    <a:pt x="39" y="200"/>
                  </a:lnTo>
                  <a:lnTo>
                    <a:pt x="56" y="200"/>
                  </a:lnTo>
                  <a:lnTo>
                    <a:pt x="75" y="219"/>
                  </a:lnTo>
                  <a:lnTo>
                    <a:pt x="98" y="222"/>
                  </a:lnTo>
                  <a:lnTo>
                    <a:pt x="107" y="212"/>
                  </a:lnTo>
                  <a:lnTo>
                    <a:pt x="129" y="208"/>
                  </a:lnTo>
                  <a:lnTo>
                    <a:pt x="134" y="215"/>
                  </a:lnTo>
                  <a:lnTo>
                    <a:pt x="154" y="215"/>
                  </a:lnTo>
                  <a:lnTo>
                    <a:pt x="156" y="208"/>
                  </a:lnTo>
                  <a:lnTo>
                    <a:pt x="173" y="200"/>
                  </a:lnTo>
                  <a:lnTo>
                    <a:pt x="210" y="150"/>
                  </a:lnTo>
                  <a:lnTo>
                    <a:pt x="193" y="148"/>
                  </a:lnTo>
                  <a:lnTo>
                    <a:pt x="154" y="129"/>
                  </a:lnTo>
                  <a:lnTo>
                    <a:pt x="142" y="122"/>
                  </a:lnTo>
                  <a:lnTo>
                    <a:pt x="146" y="115"/>
                  </a:lnTo>
                  <a:lnTo>
                    <a:pt x="142" y="112"/>
                  </a:lnTo>
                  <a:lnTo>
                    <a:pt x="124" y="107"/>
                  </a:lnTo>
                  <a:lnTo>
                    <a:pt x="124" y="95"/>
                  </a:lnTo>
                  <a:lnTo>
                    <a:pt x="134" y="84"/>
                  </a:lnTo>
                  <a:lnTo>
                    <a:pt x="137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2" y="64"/>
                  </a:lnTo>
                  <a:lnTo>
                    <a:pt x="115" y="50"/>
                  </a:lnTo>
                  <a:lnTo>
                    <a:pt x="100" y="38"/>
                  </a:lnTo>
                  <a:lnTo>
                    <a:pt x="90" y="26"/>
                  </a:lnTo>
                  <a:lnTo>
                    <a:pt x="85" y="17"/>
                  </a:lnTo>
                  <a:lnTo>
                    <a:pt x="83" y="7"/>
                  </a:lnTo>
                  <a:lnTo>
                    <a:pt x="7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0" name="Freeform 47"/>
            <p:cNvSpPr>
              <a:spLocks/>
            </p:cNvSpPr>
            <p:nvPr/>
          </p:nvSpPr>
          <p:spPr bwMode="auto">
            <a:xfrm>
              <a:off x="7842043" y="4082709"/>
              <a:ext cx="111678" cy="102029"/>
            </a:xfrm>
            <a:custGeom>
              <a:avLst/>
              <a:gdLst>
                <a:gd name="T0" fmla="*/ 0 w 30"/>
                <a:gd name="T1" fmla="*/ 8047 h 29"/>
                <a:gd name="T2" fmla="*/ 30428 w 30"/>
                <a:gd name="T3" fmla="*/ 0 h 29"/>
                <a:gd name="T4" fmla="*/ 32862 w 30"/>
                <a:gd name="T5" fmla="*/ 5748 h 29"/>
                <a:gd name="T6" fmla="*/ 36513 w 30"/>
                <a:gd name="T7" fmla="*/ 13795 h 29"/>
                <a:gd name="T8" fmla="*/ 32862 w 30"/>
                <a:gd name="T9" fmla="*/ 21841 h 29"/>
                <a:gd name="T10" fmla="*/ 27993 w 30"/>
                <a:gd name="T11" fmla="*/ 27589 h 29"/>
                <a:gd name="T12" fmla="*/ 24342 w 30"/>
                <a:gd name="T13" fmla="*/ 27589 h 29"/>
                <a:gd name="T14" fmla="*/ 18257 w 30"/>
                <a:gd name="T15" fmla="*/ 33337 h 29"/>
                <a:gd name="T16" fmla="*/ 12171 w 30"/>
                <a:gd name="T17" fmla="*/ 33337 h 29"/>
                <a:gd name="T18" fmla="*/ 6086 w 30"/>
                <a:gd name="T19" fmla="*/ 29888 h 29"/>
                <a:gd name="T20" fmla="*/ 3651 w 30"/>
                <a:gd name="T21" fmla="*/ 21841 h 29"/>
                <a:gd name="T22" fmla="*/ 0 w 30"/>
                <a:gd name="T23" fmla="*/ 13795 h 29"/>
                <a:gd name="T24" fmla="*/ 0 w 30"/>
                <a:gd name="T25" fmla="*/ 8047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29"/>
                <a:gd name="T41" fmla="*/ 30 w 30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29">
                  <a:moveTo>
                    <a:pt x="0" y="7"/>
                  </a:moveTo>
                  <a:lnTo>
                    <a:pt x="25" y="0"/>
                  </a:lnTo>
                  <a:lnTo>
                    <a:pt x="27" y="5"/>
                  </a:lnTo>
                  <a:lnTo>
                    <a:pt x="30" y="12"/>
                  </a:lnTo>
                  <a:lnTo>
                    <a:pt x="27" y="19"/>
                  </a:lnTo>
                  <a:lnTo>
                    <a:pt x="23" y="24"/>
                  </a:lnTo>
                  <a:lnTo>
                    <a:pt x="20" y="24"/>
                  </a:lnTo>
                  <a:lnTo>
                    <a:pt x="15" y="29"/>
                  </a:lnTo>
                  <a:lnTo>
                    <a:pt x="10" y="29"/>
                  </a:lnTo>
                  <a:lnTo>
                    <a:pt x="5" y="26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0" y="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1" name="Freeform 48"/>
            <p:cNvSpPr>
              <a:spLocks/>
            </p:cNvSpPr>
            <p:nvPr/>
          </p:nvSpPr>
          <p:spPr bwMode="auto">
            <a:xfrm>
              <a:off x="7856611" y="4160446"/>
              <a:ext cx="101964" cy="126324"/>
            </a:xfrm>
            <a:custGeom>
              <a:avLst/>
              <a:gdLst>
                <a:gd name="T0" fmla="*/ 24694 w 27"/>
                <a:gd name="T1" fmla="*/ 0 h 35"/>
                <a:gd name="T2" fmla="*/ 18521 w 27"/>
                <a:gd name="T3" fmla="*/ 4717 h 35"/>
                <a:gd name="T4" fmla="*/ 16051 w 27"/>
                <a:gd name="T5" fmla="*/ 4717 h 35"/>
                <a:gd name="T6" fmla="*/ 12347 w 27"/>
                <a:gd name="T7" fmla="*/ 8255 h 35"/>
                <a:gd name="T8" fmla="*/ 0 w 27"/>
                <a:gd name="T9" fmla="*/ 4717 h 35"/>
                <a:gd name="T10" fmla="*/ 9878 w 27"/>
                <a:gd name="T11" fmla="*/ 41275 h 35"/>
                <a:gd name="T12" fmla="*/ 22225 w 27"/>
                <a:gd name="T13" fmla="*/ 33020 h 35"/>
                <a:gd name="T14" fmla="*/ 30868 w 27"/>
                <a:gd name="T15" fmla="*/ 22406 h 35"/>
                <a:gd name="T16" fmla="*/ 33337 w 27"/>
                <a:gd name="T17" fmla="*/ 12972 h 35"/>
                <a:gd name="T18" fmla="*/ 30868 w 27"/>
                <a:gd name="T19" fmla="*/ 8255 h 35"/>
                <a:gd name="T20" fmla="*/ 24694 w 27"/>
                <a:gd name="T21" fmla="*/ 0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35"/>
                <a:gd name="T35" fmla="*/ 27 w 27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35">
                  <a:moveTo>
                    <a:pt x="20" y="0"/>
                  </a:moveTo>
                  <a:lnTo>
                    <a:pt x="15" y="4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0" y="4"/>
                  </a:lnTo>
                  <a:lnTo>
                    <a:pt x="8" y="35"/>
                  </a:lnTo>
                  <a:lnTo>
                    <a:pt x="18" y="28"/>
                  </a:lnTo>
                  <a:lnTo>
                    <a:pt x="25" y="19"/>
                  </a:lnTo>
                  <a:lnTo>
                    <a:pt x="27" y="11"/>
                  </a:lnTo>
                  <a:lnTo>
                    <a:pt x="25" y="7"/>
                  </a:lnTo>
                  <a:lnTo>
                    <a:pt x="2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2" name="Freeform 49"/>
            <p:cNvSpPr>
              <a:spLocks/>
            </p:cNvSpPr>
            <p:nvPr/>
          </p:nvSpPr>
          <p:spPr bwMode="auto">
            <a:xfrm>
              <a:off x="7890597" y="4063274"/>
              <a:ext cx="538962" cy="597607"/>
            </a:xfrm>
            <a:custGeom>
              <a:avLst/>
              <a:gdLst>
                <a:gd name="T0" fmla="*/ 68593 w 149"/>
                <a:gd name="T1" fmla="*/ 5846 h 167"/>
                <a:gd name="T2" fmla="*/ 57949 w 149"/>
                <a:gd name="T3" fmla="*/ 5846 h 167"/>
                <a:gd name="T4" fmla="*/ 54401 w 149"/>
                <a:gd name="T5" fmla="*/ 14031 h 167"/>
                <a:gd name="T6" fmla="*/ 48488 w 149"/>
                <a:gd name="T7" fmla="*/ 22215 h 167"/>
                <a:gd name="T8" fmla="*/ 40210 w 149"/>
                <a:gd name="T9" fmla="*/ 25723 h 167"/>
                <a:gd name="T10" fmla="*/ 31931 w 149"/>
                <a:gd name="T11" fmla="*/ 19877 h 167"/>
                <a:gd name="T12" fmla="*/ 26018 w 149"/>
                <a:gd name="T13" fmla="*/ 11692 h 167"/>
                <a:gd name="T14" fmla="*/ 26018 w 149"/>
                <a:gd name="T15" fmla="*/ 0 h 167"/>
                <a:gd name="T16" fmla="*/ 14192 w 149"/>
                <a:gd name="T17" fmla="*/ 5846 h 167"/>
                <a:gd name="T18" fmla="*/ 16557 w 149"/>
                <a:gd name="T19" fmla="*/ 19877 h 167"/>
                <a:gd name="T20" fmla="*/ 20105 w 149"/>
                <a:gd name="T21" fmla="*/ 22215 h 167"/>
                <a:gd name="T22" fmla="*/ 16557 w 149"/>
                <a:gd name="T23" fmla="*/ 31569 h 167"/>
                <a:gd name="T24" fmla="*/ 16557 w 149"/>
                <a:gd name="T25" fmla="*/ 36246 h 167"/>
                <a:gd name="T26" fmla="*/ 26018 w 149"/>
                <a:gd name="T27" fmla="*/ 44431 h 167"/>
                <a:gd name="T28" fmla="*/ 22470 w 149"/>
                <a:gd name="T29" fmla="*/ 50277 h 167"/>
                <a:gd name="T30" fmla="*/ 0 w 149"/>
                <a:gd name="T31" fmla="*/ 72492 h 167"/>
                <a:gd name="T32" fmla="*/ 14192 w 149"/>
                <a:gd name="T33" fmla="*/ 142646 h 167"/>
                <a:gd name="T34" fmla="*/ 28383 w 149"/>
                <a:gd name="T35" fmla="*/ 144985 h 167"/>
                <a:gd name="T36" fmla="*/ 46123 w 149"/>
                <a:gd name="T37" fmla="*/ 150831 h 167"/>
                <a:gd name="T38" fmla="*/ 60315 w 149"/>
                <a:gd name="T39" fmla="*/ 148493 h 167"/>
                <a:gd name="T40" fmla="*/ 74506 w 149"/>
                <a:gd name="T41" fmla="*/ 154339 h 167"/>
                <a:gd name="T42" fmla="*/ 86333 w 149"/>
                <a:gd name="T43" fmla="*/ 170708 h 167"/>
                <a:gd name="T44" fmla="*/ 94611 w 149"/>
                <a:gd name="T45" fmla="*/ 195262 h 167"/>
                <a:gd name="T46" fmla="*/ 115898 w 149"/>
                <a:gd name="T47" fmla="*/ 195262 h 167"/>
                <a:gd name="T48" fmla="*/ 118264 w 149"/>
                <a:gd name="T49" fmla="*/ 192924 h 167"/>
                <a:gd name="T50" fmla="*/ 120629 w 149"/>
                <a:gd name="T51" fmla="*/ 195262 h 167"/>
                <a:gd name="T52" fmla="*/ 150195 w 149"/>
                <a:gd name="T53" fmla="*/ 195262 h 167"/>
                <a:gd name="T54" fmla="*/ 176213 w 149"/>
                <a:gd name="T55" fmla="*/ 184739 h 167"/>
                <a:gd name="T56" fmla="*/ 156108 w 149"/>
                <a:gd name="T57" fmla="*/ 148493 h 167"/>
                <a:gd name="T58" fmla="*/ 152560 w 149"/>
                <a:gd name="T59" fmla="*/ 122770 h 167"/>
                <a:gd name="T60" fmla="*/ 144282 w 149"/>
                <a:gd name="T61" fmla="*/ 116923 h 167"/>
                <a:gd name="T62" fmla="*/ 144282 w 149"/>
                <a:gd name="T63" fmla="*/ 108739 h 167"/>
                <a:gd name="T64" fmla="*/ 144282 w 149"/>
                <a:gd name="T65" fmla="*/ 98216 h 167"/>
                <a:gd name="T66" fmla="*/ 156108 w 149"/>
                <a:gd name="T67" fmla="*/ 70154 h 167"/>
                <a:gd name="T68" fmla="*/ 138369 w 149"/>
                <a:gd name="T69" fmla="*/ 58462 h 167"/>
                <a:gd name="T70" fmla="*/ 136003 w 149"/>
                <a:gd name="T71" fmla="*/ 56123 h 167"/>
                <a:gd name="T72" fmla="*/ 132455 w 149"/>
                <a:gd name="T73" fmla="*/ 50277 h 167"/>
                <a:gd name="T74" fmla="*/ 68593 w 149"/>
                <a:gd name="T75" fmla="*/ 5846 h 16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9"/>
                <a:gd name="T115" fmla="*/ 0 h 167"/>
                <a:gd name="T116" fmla="*/ 149 w 149"/>
                <a:gd name="T117" fmla="*/ 167 h 16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9" h="167">
                  <a:moveTo>
                    <a:pt x="58" y="5"/>
                  </a:moveTo>
                  <a:lnTo>
                    <a:pt x="49" y="5"/>
                  </a:lnTo>
                  <a:lnTo>
                    <a:pt x="46" y="12"/>
                  </a:lnTo>
                  <a:lnTo>
                    <a:pt x="41" y="19"/>
                  </a:lnTo>
                  <a:lnTo>
                    <a:pt x="34" y="22"/>
                  </a:lnTo>
                  <a:lnTo>
                    <a:pt x="27" y="17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12" y="5"/>
                  </a:lnTo>
                  <a:lnTo>
                    <a:pt x="14" y="17"/>
                  </a:lnTo>
                  <a:lnTo>
                    <a:pt x="17" y="19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22" y="38"/>
                  </a:lnTo>
                  <a:lnTo>
                    <a:pt x="19" y="43"/>
                  </a:lnTo>
                  <a:lnTo>
                    <a:pt x="0" y="62"/>
                  </a:lnTo>
                  <a:lnTo>
                    <a:pt x="12" y="122"/>
                  </a:lnTo>
                  <a:lnTo>
                    <a:pt x="24" y="124"/>
                  </a:lnTo>
                  <a:lnTo>
                    <a:pt x="39" y="129"/>
                  </a:lnTo>
                  <a:lnTo>
                    <a:pt x="51" y="127"/>
                  </a:lnTo>
                  <a:lnTo>
                    <a:pt x="63" y="132"/>
                  </a:lnTo>
                  <a:lnTo>
                    <a:pt x="73" y="146"/>
                  </a:lnTo>
                  <a:lnTo>
                    <a:pt x="80" y="167"/>
                  </a:lnTo>
                  <a:lnTo>
                    <a:pt x="98" y="167"/>
                  </a:lnTo>
                  <a:lnTo>
                    <a:pt x="100" y="165"/>
                  </a:lnTo>
                  <a:lnTo>
                    <a:pt x="102" y="167"/>
                  </a:lnTo>
                  <a:lnTo>
                    <a:pt x="127" y="167"/>
                  </a:lnTo>
                  <a:lnTo>
                    <a:pt x="149" y="158"/>
                  </a:lnTo>
                  <a:lnTo>
                    <a:pt x="132" y="127"/>
                  </a:lnTo>
                  <a:lnTo>
                    <a:pt x="129" y="105"/>
                  </a:lnTo>
                  <a:lnTo>
                    <a:pt x="122" y="100"/>
                  </a:lnTo>
                  <a:lnTo>
                    <a:pt x="122" y="93"/>
                  </a:lnTo>
                  <a:lnTo>
                    <a:pt x="122" y="84"/>
                  </a:lnTo>
                  <a:lnTo>
                    <a:pt x="132" y="60"/>
                  </a:lnTo>
                  <a:lnTo>
                    <a:pt x="117" y="50"/>
                  </a:lnTo>
                  <a:lnTo>
                    <a:pt x="115" y="48"/>
                  </a:lnTo>
                  <a:lnTo>
                    <a:pt x="112" y="43"/>
                  </a:lnTo>
                  <a:lnTo>
                    <a:pt x="58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" name="Freeform 50"/>
            <p:cNvSpPr>
              <a:spLocks/>
            </p:cNvSpPr>
            <p:nvPr/>
          </p:nvSpPr>
          <p:spPr bwMode="auto">
            <a:xfrm>
              <a:off x="7958575" y="4626872"/>
              <a:ext cx="490407" cy="884266"/>
            </a:xfrm>
            <a:custGeom>
              <a:avLst/>
              <a:gdLst>
                <a:gd name="T0" fmla="*/ 3563 w 135"/>
                <a:gd name="T1" fmla="*/ 210869 h 248"/>
                <a:gd name="T2" fmla="*/ 11877 w 135"/>
                <a:gd name="T3" fmla="*/ 202714 h 248"/>
                <a:gd name="T4" fmla="*/ 29692 w 135"/>
                <a:gd name="T5" fmla="*/ 188733 h 248"/>
                <a:gd name="T6" fmla="*/ 41569 w 135"/>
                <a:gd name="T7" fmla="*/ 172423 h 248"/>
                <a:gd name="T8" fmla="*/ 43944 w 135"/>
                <a:gd name="T9" fmla="*/ 150288 h 248"/>
                <a:gd name="T10" fmla="*/ 41569 w 135"/>
                <a:gd name="T11" fmla="*/ 126987 h 248"/>
                <a:gd name="T12" fmla="*/ 43944 w 135"/>
                <a:gd name="T13" fmla="*/ 110677 h 248"/>
                <a:gd name="T14" fmla="*/ 26129 w 135"/>
                <a:gd name="T15" fmla="*/ 102522 h 248"/>
                <a:gd name="T16" fmla="*/ 11877 w 135"/>
                <a:gd name="T17" fmla="*/ 96697 h 248"/>
                <a:gd name="T18" fmla="*/ 11877 w 135"/>
                <a:gd name="T19" fmla="*/ 88542 h 248"/>
                <a:gd name="T20" fmla="*/ 64135 w 135"/>
                <a:gd name="T21" fmla="*/ 78056 h 248"/>
                <a:gd name="T22" fmla="*/ 64135 w 135"/>
                <a:gd name="T23" fmla="*/ 46601 h 248"/>
                <a:gd name="T24" fmla="*/ 61760 w 135"/>
                <a:gd name="T25" fmla="*/ 36116 h 248"/>
                <a:gd name="T26" fmla="*/ 67698 w 135"/>
                <a:gd name="T27" fmla="*/ 27960 h 248"/>
                <a:gd name="T28" fmla="*/ 72449 w 135"/>
                <a:gd name="T29" fmla="*/ 36116 h 248"/>
                <a:gd name="T30" fmla="*/ 76012 w 135"/>
                <a:gd name="T31" fmla="*/ 36116 h 248"/>
                <a:gd name="T32" fmla="*/ 81951 w 135"/>
                <a:gd name="T33" fmla="*/ 46601 h 248"/>
                <a:gd name="T34" fmla="*/ 84326 w 135"/>
                <a:gd name="T35" fmla="*/ 52426 h 248"/>
                <a:gd name="T36" fmla="*/ 93827 w 135"/>
                <a:gd name="T37" fmla="*/ 52426 h 248"/>
                <a:gd name="T38" fmla="*/ 93827 w 135"/>
                <a:gd name="T39" fmla="*/ 44271 h 248"/>
                <a:gd name="T40" fmla="*/ 87889 w 135"/>
                <a:gd name="T41" fmla="*/ 36116 h 248"/>
                <a:gd name="T42" fmla="*/ 81951 w 135"/>
                <a:gd name="T43" fmla="*/ 30291 h 248"/>
                <a:gd name="T44" fmla="*/ 78387 w 135"/>
                <a:gd name="T45" fmla="*/ 27960 h 248"/>
                <a:gd name="T46" fmla="*/ 72449 w 135"/>
                <a:gd name="T47" fmla="*/ 10485 h 248"/>
                <a:gd name="T48" fmla="*/ 93827 w 135"/>
                <a:gd name="T49" fmla="*/ 10485 h 248"/>
                <a:gd name="T50" fmla="*/ 96203 w 135"/>
                <a:gd name="T51" fmla="*/ 8155 h 248"/>
                <a:gd name="T52" fmla="*/ 98578 w 135"/>
                <a:gd name="T53" fmla="*/ 10485 h 248"/>
                <a:gd name="T54" fmla="*/ 130646 w 135"/>
                <a:gd name="T55" fmla="*/ 10485 h 248"/>
                <a:gd name="T56" fmla="*/ 154400 w 135"/>
                <a:gd name="T57" fmla="*/ 0 h 248"/>
                <a:gd name="T58" fmla="*/ 156775 w 135"/>
                <a:gd name="T59" fmla="*/ 5825 h 248"/>
                <a:gd name="T60" fmla="*/ 156775 w 135"/>
                <a:gd name="T61" fmla="*/ 13980 h 248"/>
                <a:gd name="T62" fmla="*/ 156775 w 135"/>
                <a:gd name="T63" fmla="*/ 41941 h 248"/>
                <a:gd name="T64" fmla="*/ 160338 w 135"/>
                <a:gd name="T65" fmla="*/ 54756 h 248"/>
                <a:gd name="T66" fmla="*/ 160338 w 135"/>
                <a:gd name="T67" fmla="*/ 74561 h 248"/>
                <a:gd name="T68" fmla="*/ 156775 w 135"/>
                <a:gd name="T69" fmla="*/ 86212 h 248"/>
                <a:gd name="T70" fmla="*/ 146086 w 135"/>
                <a:gd name="T71" fmla="*/ 102522 h 248"/>
                <a:gd name="T72" fmla="*/ 130646 w 135"/>
                <a:gd name="T73" fmla="*/ 110677 h 248"/>
                <a:gd name="T74" fmla="*/ 124707 w 135"/>
                <a:gd name="T75" fmla="*/ 110677 h 248"/>
                <a:gd name="T76" fmla="*/ 108080 w 135"/>
                <a:gd name="T77" fmla="*/ 122327 h 248"/>
                <a:gd name="T78" fmla="*/ 102141 w 135"/>
                <a:gd name="T79" fmla="*/ 126987 h 248"/>
                <a:gd name="T80" fmla="*/ 87889 w 135"/>
                <a:gd name="T81" fmla="*/ 144463 h 248"/>
                <a:gd name="T82" fmla="*/ 78387 w 135"/>
                <a:gd name="T83" fmla="*/ 146793 h 248"/>
                <a:gd name="T84" fmla="*/ 70074 w 135"/>
                <a:gd name="T85" fmla="*/ 154948 h 248"/>
                <a:gd name="T86" fmla="*/ 67698 w 135"/>
                <a:gd name="T87" fmla="*/ 160773 h 248"/>
                <a:gd name="T88" fmla="*/ 64135 w 135"/>
                <a:gd name="T89" fmla="*/ 172423 h 248"/>
                <a:gd name="T90" fmla="*/ 64135 w 135"/>
                <a:gd name="T91" fmla="*/ 210869 h 248"/>
                <a:gd name="T92" fmla="*/ 64135 w 135"/>
                <a:gd name="T93" fmla="*/ 233004 h 248"/>
                <a:gd name="T94" fmla="*/ 64135 w 135"/>
                <a:gd name="T95" fmla="*/ 249314 h 248"/>
                <a:gd name="T96" fmla="*/ 58197 w 135"/>
                <a:gd name="T97" fmla="*/ 255139 h 248"/>
                <a:gd name="T98" fmla="*/ 52258 w 135"/>
                <a:gd name="T99" fmla="*/ 258634 h 248"/>
                <a:gd name="T100" fmla="*/ 41569 w 135"/>
                <a:gd name="T101" fmla="*/ 260965 h 248"/>
                <a:gd name="T102" fmla="*/ 29692 w 135"/>
                <a:gd name="T103" fmla="*/ 269120 h 248"/>
                <a:gd name="T104" fmla="*/ 29692 w 135"/>
                <a:gd name="T105" fmla="*/ 274945 h 248"/>
                <a:gd name="T106" fmla="*/ 32068 w 135"/>
                <a:gd name="T107" fmla="*/ 283100 h 248"/>
                <a:gd name="T108" fmla="*/ 29692 w 135"/>
                <a:gd name="T109" fmla="*/ 285430 h 248"/>
                <a:gd name="T110" fmla="*/ 26129 w 135"/>
                <a:gd name="T111" fmla="*/ 285430 h 248"/>
                <a:gd name="T112" fmla="*/ 17815 w 135"/>
                <a:gd name="T113" fmla="*/ 288925 h 248"/>
                <a:gd name="T114" fmla="*/ 11877 w 135"/>
                <a:gd name="T115" fmla="*/ 260965 h 248"/>
                <a:gd name="T116" fmla="*/ 9502 w 135"/>
                <a:gd name="T117" fmla="*/ 258634 h 248"/>
                <a:gd name="T118" fmla="*/ 5938 w 135"/>
                <a:gd name="T119" fmla="*/ 227179 h 248"/>
                <a:gd name="T120" fmla="*/ 0 w 135"/>
                <a:gd name="T121" fmla="*/ 216694 h 248"/>
                <a:gd name="T122" fmla="*/ 3563 w 135"/>
                <a:gd name="T123" fmla="*/ 210869 h 2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5"/>
                <a:gd name="T187" fmla="*/ 0 h 248"/>
                <a:gd name="T188" fmla="*/ 135 w 135"/>
                <a:gd name="T189" fmla="*/ 248 h 2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5" h="248">
                  <a:moveTo>
                    <a:pt x="3" y="181"/>
                  </a:moveTo>
                  <a:lnTo>
                    <a:pt x="10" y="174"/>
                  </a:lnTo>
                  <a:lnTo>
                    <a:pt x="25" y="162"/>
                  </a:lnTo>
                  <a:lnTo>
                    <a:pt x="35" y="148"/>
                  </a:lnTo>
                  <a:lnTo>
                    <a:pt x="37" y="129"/>
                  </a:lnTo>
                  <a:lnTo>
                    <a:pt x="35" y="109"/>
                  </a:lnTo>
                  <a:lnTo>
                    <a:pt x="37" y="95"/>
                  </a:lnTo>
                  <a:lnTo>
                    <a:pt x="22" y="88"/>
                  </a:lnTo>
                  <a:lnTo>
                    <a:pt x="10" y="83"/>
                  </a:lnTo>
                  <a:lnTo>
                    <a:pt x="10" y="76"/>
                  </a:lnTo>
                  <a:lnTo>
                    <a:pt x="54" y="67"/>
                  </a:lnTo>
                  <a:lnTo>
                    <a:pt x="54" y="40"/>
                  </a:lnTo>
                  <a:lnTo>
                    <a:pt x="52" y="31"/>
                  </a:lnTo>
                  <a:lnTo>
                    <a:pt x="57" y="24"/>
                  </a:lnTo>
                  <a:lnTo>
                    <a:pt x="61" y="31"/>
                  </a:lnTo>
                  <a:lnTo>
                    <a:pt x="64" y="31"/>
                  </a:lnTo>
                  <a:lnTo>
                    <a:pt x="69" y="40"/>
                  </a:lnTo>
                  <a:lnTo>
                    <a:pt x="71" y="45"/>
                  </a:lnTo>
                  <a:lnTo>
                    <a:pt x="79" y="45"/>
                  </a:lnTo>
                  <a:lnTo>
                    <a:pt x="79" y="38"/>
                  </a:lnTo>
                  <a:lnTo>
                    <a:pt x="74" y="31"/>
                  </a:lnTo>
                  <a:lnTo>
                    <a:pt x="69" y="26"/>
                  </a:lnTo>
                  <a:lnTo>
                    <a:pt x="66" y="24"/>
                  </a:lnTo>
                  <a:lnTo>
                    <a:pt x="61" y="9"/>
                  </a:lnTo>
                  <a:lnTo>
                    <a:pt x="79" y="9"/>
                  </a:lnTo>
                  <a:lnTo>
                    <a:pt x="81" y="7"/>
                  </a:lnTo>
                  <a:lnTo>
                    <a:pt x="83" y="9"/>
                  </a:lnTo>
                  <a:lnTo>
                    <a:pt x="110" y="9"/>
                  </a:lnTo>
                  <a:lnTo>
                    <a:pt x="130" y="0"/>
                  </a:lnTo>
                  <a:lnTo>
                    <a:pt x="132" y="5"/>
                  </a:lnTo>
                  <a:lnTo>
                    <a:pt x="132" y="12"/>
                  </a:lnTo>
                  <a:lnTo>
                    <a:pt x="132" y="36"/>
                  </a:lnTo>
                  <a:lnTo>
                    <a:pt x="135" y="47"/>
                  </a:lnTo>
                  <a:lnTo>
                    <a:pt x="135" y="64"/>
                  </a:lnTo>
                  <a:lnTo>
                    <a:pt x="132" y="74"/>
                  </a:lnTo>
                  <a:lnTo>
                    <a:pt x="123" y="88"/>
                  </a:lnTo>
                  <a:lnTo>
                    <a:pt x="110" y="95"/>
                  </a:lnTo>
                  <a:lnTo>
                    <a:pt x="105" y="95"/>
                  </a:lnTo>
                  <a:lnTo>
                    <a:pt x="91" y="105"/>
                  </a:lnTo>
                  <a:lnTo>
                    <a:pt x="86" y="109"/>
                  </a:lnTo>
                  <a:lnTo>
                    <a:pt x="74" y="124"/>
                  </a:lnTo>
                  <a:lnTo>
                    <a:pt x="66" y="126"/>
                  </a:lnTo>
                  <a:lnTo>
                    <a:pt x="59" y="133"/>
                  </a:lnTo>
                  <a:lnTo>
                    <a:pt x="57" y="138"/>
                  </a:lnTo>
                  <a:lnTo>
                    <a:pt x="54" y="148"/>
                  </a:lnTo>
                  <a:lnTo>
                    <a:pt x="54" y="181"/>
                  </a:lnTo>
                  <a:lnTo>
                    <a:pt x="54" y="200"/>
                  </a:lnTo>
                  <a:lnTo>
                    <a:pt x="54" y="214"/>
                  </a:lnTo>
                  <a:lnTo>
                    <a:pt x="49" y="219"/>
                  </a:lnTo>
                  <a:lnTo>
                    <a:pt x="44" y="222"/>
                  </a:lnTo>
                  <a:lnTo>
                    <a:pt x="35" y="224"/>
                  </a:lnTo>
                  <a:lnTo>
                    <a:pt x="25" y="231"/>
                  </a:lnTo>
                  <a:lnTo>
                    <a:pt x="25" y="236"/>
                  </a:lnTo>
                  <a:lnTo>
                    <a:pt x="27" y="243"/>
                  </a:lnTo>
                  <a:lnTo>
                    <a:pt x="25" y="245"/>
                  </a:lnTo>
                  <a:lnTo>
                    <a:pt x="22" y="245"/>
                  </a:lnTo>
                  <a:lnTo>
                    <a:pt x="15" y="248"/>
                  </a:lnTo>
                  <a:lnTo>
                    <a:pt x="10" y="224"/>
                  </a:lnTo>
                  <a:lnTo>
                    <a:pt x="8" y="222"/>
                  </a:lnTo>
                  <a:lnTo>
                    <a:pt x="5" y="195"/>
                  </a:lnTo>
                  <a:lnTo>
                    <a:pt x="0" y="186"/>
                  </a:lnTo>
                  <a:lnTo>
                    <a:pt x="3" y="18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4" name="Freeform 51"/>
            <p:cNvSpPr>
              <a:spLocks/>
            </p:cNvSpPr>
            <p:nvPr/>
          </p:nvSpPr>
          <p:spPr bwMode="auto">
            <a:xfrm>
              <a:off x="7089442" y="5292498"/>
              <a:ext cx="966243" cy="728790"/>
            </a:xfrm>
            <a:custGeom>
              <a:avLst/>
              <a:gdLst>
                <a:gd name="T0" fmla="*/ 237528 w 266"/>
                <a:gd name="T1" fmla="*/ 10454 h 205"/>
                <a:gd name="T2" fmla="*/ 223276 w 266"/>
                <a:gd name="T3" fmla="*/ 19747 h 205"/>
                <a:gd name="T4" fmla="*/ 203086 w 266"/>
                <a:gd name="T5" fmla="*/ 27878 h 205"/>
                <a:gd name="T6" fmla="*/ 185272 w 266"/>
                <a:gd name="T7" fmla="*/ 46463 h 205"/>
                <a:gd name="T8" fmla="*/ 171020 w 266"/>
                <a:gd name="T9" fmla="*/ 63887 h 205"/>
                <a:gd name="T10" fmla="*/ 156768 w 266"/>
                <a:gd name="T11" fmla="*/ 52271 h 205"/>
                <a:gd name="T12" fmla="*/ 138954 w 266"/>
                <a:gd name="T13" fmla="*/ 58079 h 205"/>
                <a:gd name="T14" fmla="*/ 118764 w 266"/>
                <a:gd name="T15" fmla="*/ 85957 h 205"/>
                <a:gd name="T16" fmla="*/ 89073 w 266"/>
                <a:gd name="T17" fmla="*/ 91765 h 205"/>
                <a:gd name="T18" fmla="*/ 89073 w 266"/>
                <a:gd name="T19" fmla="*/ 80149 h 205"/>
                <a:gd name="T20" fmla="*/ 92636 w 266"/>
                <a:gd name="T21" fmla="*/ 60402 h 205"/>
                <a:gd name="T22" fmla="*/ 74821 w 266"/>
                <a:gd name="T23" fmla="*/ 44140 h 205"/>
                <a:gd name="T24" fmla="*/ 72446 w 266"/>
                <a:gd name="T25" fmla="*/ 108027 h 205"/>
                <a:gd name="T26" fmla="*/ 52256 w 266"/>
                <a:gd name="T27" fmla="*/ 110351 h 205"/>
                <a:gd name="T28" fmla="*/ 34442 w 266"/>
                <a:gd name="T29" fmla="*/ 110351 h 205"/>
                <a:gd name="T30" fmla="*/ 28503 w 266"/>
                <a:gd name="T31" fmla="*/ 94088 h 205"/>
                <a:gd name="T32" fmla="*/ 22565 w 266"/>
                <a:gd name="T33" fmla="*/ 94088 h 205"/>
                <a:gd name="T34" fmla="*/ 0 w 266"/>
                <a:gd name="T35" fmla="*/ 110351 h 205"/>
                <a:gd name="T36" fmla="*/ 26128 w 266"/>
                <a:gd name="T37" fmla="*/ 171915 h 205"/>
                <a:gd name="T38" fmla="*/ 36817 w 266"/>
                <a:gd name="T39" fmla="*/ 226509 h 205"/>
                <a:gd name="T40" fmla="*/ 78384 w 266"/>
                <a:gd name="T41" fmla="*/ 238125 h 205"/>
                <a:gd name="T42" fmla="*/ 124702 w 266"/>
                <a:gd name="T43" fmla="*/ 221863 h 205"/>
                <a:gd name="T44" fmla="*/ 159144 w 266"/>
                <a:gd name="T45" fmla="*/ 221863 h 205"/>
                <a:gd name="T46" fmla="*/ 199523 w 266"/>
                <a:gd name="T47" fmla="*/ 207924 h 205"/>
                <a:gd name="T48" fmla="*/ 217338 w 266"/>
                <a:gd name="T49" fmla="*/ 188177 h 205"/>
                <a:gd name="T50" fmla="*/ 281470 w 266"/>
                <a:gd name="T51" fmla="*/ 116159 h 205"/>
                <a:gd name="T52" fmla="*/ 304036 w 266"/>
                <a:gd name="T53" fmla="*/ 96412 h 205"/>
                <a:gd name="T54" fmla="*/ 301660 w 266"/>
                <a:gd name="T55" fmla="*/ 68534 h 205"/>
                <a:gd name="T56" fmla="*/ 299285 w 266"/>
                <a:gd name="T57" fmla="*/ 46463 h 205"/>
                <a:gd name="T58" fmla="*/ 295722 w 266"/>
                <a:gd name="T59" fmla="*/ 27878 h 205"/>
                <a:gd name="T60" fmla="*/ 287409 w 266"/>
                <a:gd name="T61" fmla="*/ 5808 h 205"/>
                <a:gd name="T62" fmla="*/ 245841 w 266"/>
                <a:gd name="T63" fmla="*/ 0 h 2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6"/>
                <a:gd name="T97" fmla="*/ 0 h 205"/>
                <a:gd name="T98" fmla="*/ 266 w 266"/>
                <a:gd name="T99" fmla="*/ 205 h 2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6" h="205">
                  <a:moveTo>
                    <a:pt x="207" y="0"/>
                  </a:moveTo>
                  <a:lnTo>
                    <a:pt x="200" y="9"/>
                  </a:lnTo>
                  <a:lnTo>
                    <a:pt x="193" y="12"/>
                  </a:lnTo>
                  <a:lnTo>
                    <a:pt x="188" y="17"/>
                  </a:lnTo>
                  <a:lnTo>
                    <a:pt x="181" y="21"/>
                  </a:lnTo>
                  <a:lnTo>
                    <a:pt x="171" y="24"/>
                  </a:lnTo>
                  <a:lnTo>
                    <a:pt x="163" y="31"/>
                  </a:lnTo>
                  <a:lnTo>
                    <a:pt x="156" y="40"/>
                  </a:lnTo>
                  <a:lnTo>
                    <a:pt x="151" y="55"/>
                  </a:lnTo>
                  <a:lnTo>
                    <a:pt x="144" y="55"/>
                  </a:lnTo>
                  <a:lnTo>
                    <a:pt x="139" y="52"/>
                  </a:lnTo>
                  <a:lnTo>
                    <a:pt x="132" y="45"/>
                  </a:lnTo>
                  <a:lnTo>
                    <a:pt x="124" y="48"/>
                  </a:lnTo>
                  <a:lnTo>
                    <a:pt x="117" y="50"/>
                  </a:lnTo>
                  <a:lnTo>
                    <a:pt x="110" y="64"/>
                  </a:lnTo>
                  <a:lnTo>
                    <a:pt x="100" y="74"/>
                  </a:lnTo>
                  <a:lnTo>
                    <a:pt x="88" y="79"/>
                  </a:lnTo>
                  <a:lnTo>
                    <a:pt x="75" y="79"/>
                  </a:lnTo>
                  <a:lnTo>
                    <a:pt x="73" y="74"/>
                  </a:lnTo>
                  <a:lnTo>
                    <a:pt x="75" y="69"/>
                  </a:lnTo>
                  <a:lnTo>
                    <a:pt x="78" y="67"/>
                  </a:lnTo>
                  <a:lnTo>
                    <a:pt x="78" y="52"/>
                  </a:lnTo>
                  <a:lnTo>
                    <a:pt x="73" y="43"/>
                  </a:lnTo>
                  <a:lnTo>
                    <a:pt x="63" y="38"/>
                  </a:lnTo>
                  <a:lnTo>
                    <a:pt x="63" y="91"/>
                  </a:lnTo>
                  <a:lnTo>
                    <a:pt x="61" y="93"/>
                  </a:lnTo>
                  <a:lnTo>
                    <a:pt x="56" y="95"/>
                  </a:lnTo>
                  <a:lnTo>
                    <a:pt x="44" y="95"/>
                  </a:lnTo>
                  <a:lnTo>
                    <a:pt x="31" y="95"/>
                  </a:lnTo>
                  <a:lnTo>
                    <a:pt x="29" y="95"/>
                  </a:lnTo>
                  <a:lnTo>
                    <a:pt x="24" y="88"/>
                  </a:lnTo>
                  <a:lnTo>
                    <a:pt x="24" y="81"/>
                  </a:lnTo>
                  <a:lnTo>
                    <a:pt x="22" y="79"/>
                  </a:lnTo>
                  <a:lnTo>
                    <a:pt x="19" y="8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9" y="129"/>
                  </a:lnTo>
                  <a:lnTo>
                    <a:pt x="22" y="148"/>
                  </a:lnTo>
                  <a:lnTo>
                    <a:pt x="22" y="186"/>
                  </a:lnTo>
                  <a:lnTo>
                    <a:pt x="31" y="195"/>
                  </a:lnTo>
                  <a:lnTo>
                    <a:pt x="44" y="200"/>
                  </a:lnTo>
                  <a:lnTo>
                    <a:pt x="66" y="205"/>
                  </a:lnTo>
                  <a:lnTo>
                    <a:pt x="88" y="198"/>
                  </a:lnTo>
                  <a:lnTo>
                    <a:pt x="105" y="191"/>
                  </a:lnTo>
                  <a:lnTo>
                    <a:pt x="119" y="191"/>
                  </a:lnTo>
                  <a:lnTo>
                    <a:pt x="134" y="191"/>
                  </a:lnTo>
                  <a:lnTo>
                    <a:pt x="151" y="186"/>
                  </a:lnTo>
                  <a:lnTo>
                    <a:pt x="168" y="179"/>
                  </a:lnTo>
                  <a:lnTo>
                    <a:pt x="176" y="172"/>
                  </a:lnTo>
                  <a:lnTo>
                    <a:pt x="183" y="162"/>
                  </a:lnTo>
                  <a:lnTo>
                    <a:pt x="220" y="122"/>
                  </a:lnTo>
                  <a:lnTo>
                    <a:pt x="237" y="100"/>
                  </a:lnTo>
                  <a:lnTo>
                    <a:pt x="247" y="93"/>
                  </a:lnTo>
                  <a:lnTo>
                    <a:pt x="256" y="83"/>
                  </a:lnTo>
                  <a:lnTo>
                    <a:pt x="266" y="59"/>
                  </a:lnTo>
                  <a:lnTo>
                    <a:pt x="254" y="59"/>
                  </a:lnTo>
                  <a:lnTo>
                    <a:pt x="254" y="48"/>
                  </a:lnTo>
                  <a:lnTo>
                    <a:pt x="252" y="40"/>
                  </a:lnTo>
                  <a:lnTo>
                    <a:pt x="247" y="36"/>
                  </a:lnTo>
                  <a:lnTo>
                    <a:pt x="249" y="24"/>
                  </a:lnTo>
                  <a:lnTo>
                    <a:pt x="247" y="14"/>
                  </a:lnTo>
                  <a:lnTo>
                    <a:pt x="242" y="5"/>
                  </a:lnTo>
                  <a:lnTo>
                    <a:pt x="239" y="0"/>
                  </a:lnTo>
                  <a:lnTo>
                    <a:pt x="20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5" name="Freeform 52"/>
            <p:cNvSpPr>
              <a:spLocks/>
            </p:cNvSpPr>
            <p:nvPr/>
          </p:nvSpPr>
          <p:spPr bwMode="auto">
            <a:xfrm>
              <a:off x="7958575" y="5418822"/>
              <a:ext cx="53412" cy="111750"/>
            </a:xfrm>
            <a:custGeom>
              <a:avLst/>
              <a:gdLst>
                <a:gd name="T0" fmla="*/ 5821 w 15"/>
                <a:gd name="T1" fmla="*/ 2356 h 31"/>
                <a:gd name="T2" fmla="*/ 9314 w 15"/>
                <a:gd name="T3" fmla="*/ 0 h 31"/>
                <a:gd name="T4" fmla="*/ 15135 w 15"/>
                <a:gd name="T5" fmla="*/ 2356 h 31"/>
                <a:gd name="T6" fmla="*/ 17463 w 15"/>
                <a:gd name="T7" fmla="*/ 27090 h 31"/>
                <a:gd name="T8" fmla="*/ 15135 w 15"/>
                <a:gd name="T9" fmla="*/ 32979 h 31"/>
                <a:gd name="T10" fmla="*/ 11642 w 15"/>
                <a:gd name="T11" fmla="*/ 36513 h 31"/>
                <a:gd name="T12" fmla="*/ 5821 w 15"/>
                <a:gd name="T13" fmla="*/ 32979 h 31"/>
                <a:gd name="T14" fmla="*/ 0 w 15"/>
                <a:gd name="T15" fmla="*/ 24735 h 31"/>
                <a:gd name="T16" fmla="*/ 0 w 15"/>
                <a:gd name="T17" fmla="*/ 14134 h 31"/>
                <a:gd name="T18" fmla="*/ 5821 w 15"/>
                <a:gd name="T19" fmla="*/ 2356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31"/>
                <a:gd name="T32" fmla="*/ 15 w 15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31">
                  <a:moveTo>
                    <a:pt x="5" y="2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15" y="23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5" y="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6" name="Freeform 53"/>
            <p:cNvSpPr>
              <a:spLocks/>
            </p:cNvSpPr>
            <p:nvPr/>
          </p:nvSpPr>
          <p:spPr bwMode="auto">
            <a:xfrm>
              <a:off x="7696378" y="5603449"/>
              <a:ext cx="111678" cy="111750"/>
            </a:xfrm>
            <a:custGeom>
              <a:avLst/>
              <a:gdLst>
                <a:gd name="T0" fmla="*/ 0 w 30"/>
                <a:gd name="T1" fmla="*/ 16490 h 31"/>
                <a:gd name="T2" fmla="*/ 9737 w 30"/>
                <a:gd name="T3" fmla="*/ 8245 h 31"/>
                <a:gd name="T4" fmla="*/ 9737 w 30"/>
                <a:gd name="T5" fmla="*/ 5889 h 31"/>
                <a:gd name="T6" fmla="*/ 15822 w 30"/>
                <a:gd name="T7" fmla="*/ 3534 h 31"/>
                <a:gd name="T8" fmla="*/ 18257 w 30"/>
                <a:gd name="T9" fmla="*/ 0 h 31"/>
                <a:gd name="T10" fmla="*/ 36513 w 30"/>
                <a:gd name="T11" fmla="*/ 11778 h 31"/>
                <a:gd name="T12" fmla="*/ 24342 w 30"/>
                <a:gd name="T13" fmla="*/ 25912 h 31"/>
                <a:gd name="T14" fmla="*/ 20691 w 30"/>
                <a:gd name="T15" fmla="*/ 30624 h 31"/>
                <a:gd name="T16" fmla="*/ 18257 w 30"/>
                <a:gd name="T17" fmla="*/ 34157 h 31"/>
                <a:gd name="T18" fmla="*/ 15822 w 30"/>
                <a:gd name="T19" fmla="*/ 36513 h 31"/>
                <a:gd name="T20" fmla="*/ 0 w 30"/>
                <a:gd name="T21" fmla="*/ 1649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31"/>
                <a:gd name="T35" fmla="*/ 30 w 30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31">
                  <a:moveTo>
                    <a:pt x="0" y="14"/>
                  </a:moveTo>
                  <a:lnTo>
                    <a:pt x="8" y="7"/>
                  </a:lnTo>
                  <a:lnTo>
                    <a:pt x="8" y="5"/>
                  </a:lnTo>
                  <a:lnTo>
                    <a:pt x="13" y="3"/>
                  </a:lnTo>
                  <a:lnTo>
                    <a:pt x="15" y="0"/>
                  </a:lnTo>
                  <a:lnTo>
                    <a:pt x="30" y="10"/>
                  </a:lnTo>
                  <a:lnTo>
                    <a:pt x="20" y="22"/>
                  </a:lnTo>
                  <a:lnTo>
                    <a:pt x="17" y="26"/>
                  </a:lnTo>
                  <a:lnTo>
                    <a:pt x="15" y="29"/>
                  </a:lnTo>
                  <a:lnTo>
                    <a:pt x="13" y="31"/>
                  </a:lnTo>
                  <a:lnTo>
                    <a:pt x="0" y="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7" name="Freeform 54"/>
            <p:cNvSpPr>
              <a:spLocks/>
            </p:cNvSpPr>
            <p:nvPr/>
          </p:nvSpPr>
          <p:spPr bwMode="auto">
            <a:xfrm>
              <a:off x="7652680" y="4894093"/>
              <a:ext cx="436995" cy="398405"/>
            </a:xfrm>
            <a:custGeom>
              <a:avLst/>
              <a:gdLst>
                <a:gd name="T0" fmla="*/ 0 w 120"/>
                <a:gd name="T1" fmla="*/ 36031 h 112"/>
                <a:gd name="T2" fmla="*/ 32147 w 120"/>
                <a:gd name="T3" fmla="*/ 32544 h 112"/>
                <a:gd name="T4" fmla="*/ 46434 w 120"/>
                <a:gd name="T5" fmla="*/ 24408 h 112"/>
                <a:gd name="T6" fmla="*/ 52388 w 120"/>
                <a:gd name="T7" fmla="*/ 16272 h 112"/>
                <a:gd name="T8" fmla="*/ 52388 w 120"/>
                <a:gd name="T9" fmla="*/ 13947 h 112"/>
                <a:gd name="T10" fmla="*/ 110728 w 120"/>
                <a:gd name="T11" fmla="*/ 0 h 112"/>
                <a:gd name="T12" fmla="*/ 110728 w 120"/>
                <a:gd name="T13" fmla="*/ 10460 h 112"/>
                <a:gd name="T14" fmla="*/ 125016 w 120"/>
                <a:gd name="T15" fmla="*/ 16272 h 112"/>
                <a:gd name="T16" fmla="*/ 140494 w 120"/>
                <a:gd name="T17" fmla="*/ 24408 h 112"/>
                <a:gd name="T18" fmla="*/ 140494 w 120"/>
                <a:gd name="T19" fmla="*/ 44167 h 112"/>
                <a:gd name="T20" fmla="*/ 142875 w 120"/>
                <a:gd name="T21" fmla="*/ 66250 h 112"/>
                <a:gd name="T22" fmla="*/ 136922 w 120"/>
                <a:gd name="T23" fmla="*/ 86008 h 112"/>
                <a:gd name="T24" fmla="*/ 128588 w 120"/>
                <a:gd name="T25" fmla="*/ 102280 h 112"/>
                <a:gd name="T26" fmla="*/ 110728 w 120"/>
                <a:gd name="T27" fmla="*/ 116228 h 112"/>
                <a:gd name="T28" fmla="*/ 102394 w 120"/>
                <a:gd name="T29" fmla="*/ 124364 h 112"/>
                <a:gd name="T30" fmla="*/ 98822 w 120"/>
                <a:gd name="T31" fmla="*/ 130175 h 112"/>
                <a:gd name="T32" fmla="*/ 58341 w 120"/>
                <a:gd name="T33" fmla="*/ 130175 h 112"/>
                <a:gd name="T34" fmla="*/ 58341 w 120"/>
                <a:gd name="T35" fmla="*/ 126688 h 112"/>
                <a:gd name="T36" fmla="*/ 50006 w 120"/>
                <a:gd name="T37" fmla="*/ 118552 h 112"/>
                <a:gd name="T38" fmla="*/ 44053 w 120"/>
                <a:gd name="T39" fmla="*/ 118552 h 112"/>
                <a:gd name="T40" fmla="*/ 38100 w 120"/>
                <a:gd name="T41" fmla="*/ 116228 h 112"/>
                <a:gd name="T42" fmla="*/ 38100 w 120"/>
                <a:gd name="T43" fmla="*/ 108092 h 112"/>
                <a:gd name="T44" fmla="*/ 34528 w 120"/>
                <a:gd name="T45" fmla="*/ 102280 h 112"/>
                <a:gd name="T46" fmla="*/ 29766 w 120"/>
                <a:gd name="T47" fmla="*/ 99956 h 112"/>
                <a:gd name="T48" fmla="*/ 26194 w 120"/>
                <a:gd name="T49" fmla="*/ 90658 h 112"/>
                <a:gd name="T50" fmla="*/ 17859 w 120"/>
                <a:gd name="T51" fmla="*/ 80197 h 112"/>
                <a:gd name="T52" fmla="*/ 5953 w 120"/>
                <a:gd name="T53" fmla="*/ 63925 h 112"/>
                <a:gd name="T54" fmla="*/ 0 w 120"/>
                <a:gd name="T55" fmla="*/ 36031 h 112"/>
                <a:gd name="T56" fmla="*/ 5953 w 120"/>
                <a:gd name="T57" fmla="*/ 54627 h 112"/>
                <a:gd name="T58" fmla="*/ 8334 w 120"/>
                <a:gd name="T59" fmla="*/ 68574 h 112"/>
                <a:gd name="T60" fmla="*/ 14288 w 120"/>
                <a:gd name="T61" fmla="*/ 74386 h 112"/>
                <a:gd name="T62" fmla="*/ 23813 w 120"/>
                <a:gd name="T63" fmla="*/ 88333 h 112"/>
                <a:gd name="T64" fmla="*/ 29766 w 120"/>
                <a:gd name="T65" fmla="*/ 96469 h 112"/>
                <a:gd name="T66" fmla="*/ 29766 w 120"/>
                <a:gd name="T67" fmla="*/ 99956 h 112"/>
                <a:gd name="T68" fmla="*/ 34528 w 120"/>
                <a:gd name="T69" fmla="*/ 102280 h 112"/>
                <a:gd name="T70" fmla="*/ 38100 w 120"/>
                <a:gd name="T71" fmla="*/ 113903 h 112"/>
                <a:gd name="T72" fmla="*/ 44053 w 120"/>
                <a:gd name="T73" fmla="*/ 116228 h 112"/>
                <a:gd name="T74" fmla="*/ 50006 w 120"/>
                <a:gd name="T75" fmla="*/ 118552 h 112"/>
                <a:gd name="T76" fmla="*/ 58341 w 120"/>
                <a:gd name="T77" fmla="*/ 130175 h 112"/>
                <a:gd name="T78" fmla="*/ 0 w 120"/>
                <a:gd name="T79" fmla="*/ 36031 h 1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0"/>
                <a:gd name="T121" fmla="*/ 0 h 112"/>
                <a:gd name="T122" fmla="*/ 120 w 120"/>
                <a:gd name="T123" fmla="*/ 112 h 1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0" h="112">
                  <a:moveTo>
                    <a:pt x="0" y="31"/>
                  </a:moveTo>
                  <a:lnTo>
                    <a:pt x="27" y="28"/>
                  </a:lnTo>
                  <a:lnTo>
                    <a:pt x="39" y="21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93" y="0"/>
                  </a:lnTo>
                  <a:lnTo>
                    <a:pt x="93" y="9"/>
                  </a:lnTo>
                  <a:lnTo>
                    <a:pt x="105" y="14"/>
                  </a:lnTo>
                  <a:lnTo>
                    <a:pt x="118" y="21"/>
                  </a:lnTo>
                  <a:lnTo>
                    <a:pt x="118" y="38"/>
                  </a:lnTo>
                  <a:lnTo>
                    <a:pt x="120" y="57"/>
                  </a:lnTo>
                  <a:lnTo>
                    <a:pt x="115" y="74"/>
                  </a:lnTo>
                  <a:lnTo>
                    <a:pt x="108" y="88"/>
                  </a:lnTo>
                  <a:lnTo>
                    <a:pt x="93" y="100"/>
                  </a:lnTo>
                  <a:lnTo>
                    <a:pt x="86" y="107"/>
                  </a:lnTo>
                  <a:lnTo>
                    <a:pt x="83" y="112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2" y="102"/>
                  </a:lnTo>
                  <a:lnTo>
                    <a:pt x="37" y="102"/>
                  </a:lnTo>
                  <a:lnTo>
                    <a:pt x="32" y="100"/>
                  </a:lnTo>
                  <a:lnTo>
                    <a:pt x="32" y="93"/>
                  </a:lnTo>
                  <a:lnTo>
                    <a:pt x="29" y="88"/>
                  </a:lnTo>
                  <a:lnTo>
                    <a:pt x="25" y="86"/>
                  </a:lnTo>
                  <a:lnTo>
                    <a:pt x="22" y="78"/>
                  </a:lnTo>
                  <a:lnTo>
                    <a:pt x="15" y="69"/>
                  </a:lnTo>
                  <a:lnTo>
                    <a:pt x="5" y="55"/>
                  </a:lnTo>
                  <a:lnTo>
                    <a:pt x="0" y="31"/>
                  </a:lnTo>
                  <a:lnTo>
                    <a:pt x="5" y="47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0" y="76"/>
                  </a:lnTo>
                  <a:lnTo>
                    <a:pt x="25" y="83"/>
                  </a:lnTo>
                  <a:lnTo>
                    <a:pt x="25" y="86"/>
                  </a:lnTo>
                  <a:lnTo>
                    <a:pt x="29" y="88"/>
                  </a:lnTo>
                  <a:lnTo>
                    <a:pt x="32" y="98"/>
                  </a:lnTo>
                  <a:lnTo>
                    <a:pt x="37" y="100"/>
                  </a:lnTo>
                  <a:lnTo>
                    <a:pt x="42" y="102"/>
                  </a:lnTo>
                  <a:lnTo>
                    <a:pt x="49" y="112"/>
                  </a:lnTo>
                  <a:lnTo>
                    <a:pt x="0" y="3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8" name="Freeform 55"/>
            <p:cNvSpPr>
              <a:spLocks/>
            </p:cNvSpPr>
            <p:nvPr/>
          </p:nvSpPr>
          <p:spPr bwMode="auto">
            <a:xfrm>
              <a:off x="7652680" y="4894093"/>
              <a:ext cx="436995" cy="398405"/>
            </a:xfrm>
            <a:custGeom>
              <a:avLst/>
              <a:gdLst>
                <a:gd name="T0" fmla="*/ 0 w 120"/>
                <a:gd name="T1" fmla="*/ 36031 h 112"/>
                <a:gd name="T2" fmla="*/ 32147 w 120"/>
                <a:gd name="T3" fmla="*/ 32544 h 112"/>
                <a:gd name="T4" fmla="*/ 46434 w 120"/>
                <a:gd name="T5" fmla="*/ 24408 h 112"/>
                <a:gd name="T6" fmla="*/ 52388 w 120"/>
                <a:gd name="T7" fmla="*/ 16272 h 112"/>
                <a:gd name="T8" fmla="*/ 52388 w 120"/>
                <a:gd name="T9" fmla="*/ 13947 h 112"/>
                <a:gd name="T10" fmla="*/ 110728 w 120"/>
                <a:gd name="T11" fmla="*/ 0 h 112"/>
                <a:gd name="T12" fmla="*/ 110728 w 120"/>
                <a:gd name="T13" fmla="*/ 10460 h 112"/>
                <a:gd name="T14" fmla="*/ 125016 w 120"/>
                <a:gd name="T15" fmla="*/ 16272 h 112"/>
                <a:gd name="T16" fmla="*/ 140494 w 120"/>
                <a:gd name="T17" fmla="*/ 24408 h 112"/>
                <a:gd name="T18" fmla="*/ 140494 w 120"/>
                <a:gd name="T19" fmla="*/ 44167 h 112"/>
                <a:gd name="T20" fmla="*/ 142875 w 120"/>
                <a:gd name="T21" fmla="*/ 66250 h 112"/>
                <a:gd name="T22" fmla="*/ 136922 w 120"/>
                <a:gd name="T23" fmla="*/ 86008 h 112"/>
                <a:gd name="T24" fmla="*/ 128588 w 120"/>
                <a:gd name="T25" fmla="*/ 102280 h 112"/>
                <a:gd name="T26" fmla="*/ 110728 w 120"/>
                <a:gd name="T27" fmla="*/ 116228 h 112"/>
                <a:gd name="T28" fmla="*/ 102394 w 120"/>
                <a:gd name="T29" fmla="*/ 124364 h 112"/>
                <a:gd name="T30" fmla="*/ 98822 w 120"/>
                <a:gd name="T31" fmla="*/ 130175 h 112"/>
                <a:gd name="T32" fmla="*/ 58341 w 120"/>
                <a:gd name="T33" fmla="*/ 130175 h 112"/>
                <a:gd name="T34" fmla="*/ 58341 w 120"/>
                <a:gd name="T35" fmla="*/ 126688 h 112"/>
                <a:gd name="T36" fmla="*/ 50006 w 120"/>
                <a:gd name="T37" fmla="*/ 118552 h 112"/>
                <a:gd name="T38" fmla="*/ 44053 w 120"/>
                <a:gd name="T39" fmla="*/ 118552 h 112"/>
                <a:gd name="T40" fmla="*/ 38100 w 120"/>
                <a:gd name="T41" fmla="*/ 116228 h 112"/>
                <a:gd name="T42" fmla="*/ 38100 w 120"/>
                <a:gd name="T43" fmla="*/ 108092 h 112"/>
                <a:gd name="T44" fmla="*/ 34528 w 120"/>
                <a:gd name="T45" fmla="*/ 102280 h 112"/>
                <a:gd name="T46" fmla="*/ 29766 w 120"/>
                <a:gd name="T47" fmla="*/ 99956 h 112"/>
                <a:gd name="T48" fmla="*/ 26194 w 120"/>
                <a:gd name="T49" fmla="*/ 90658 h 112"/>
                <a:gd name="T50" fmla="*/ 17859 w 120"/>
                <a:gd name="T51" fmla="*/ 80197 h 112"/>
                <a:gd name="T52" fmla="*/ 5953 w 120"/>
                <a:gd name="T53" fmla="*/ 63925 h 112"/>
                <a:gd name="T54" fmla="*/ 0 w 120"/>
                <a:gd name="T55" fmla="*/ 36031 h 112"/>
                <a:gd name="T56" fmla="*/ 5953 w 120"/>
                <a:gd name="T57" fmla="*/ 54627 h 112"/>
                <a:gd name="T58" fmla="*/ 8334 w 120"/>
                <a:gd name="T59" fmla="*/ 68574 h 112"/>
                <a:gd name="T60" fmla="*/ 14288 w 120"/>
                <a:gd name="T61" fmla="*/ 74386 h 112"/>
                <a:gd name="T62" fmla="*/ 23813 w 120"/>
                <a:gd name="T63" fmla="*/ 88333 h 112"/>
                <a:gd name="T64" fmla="*/ 29766 w 120"/>
                <a:gd name="T65" fmla="*/ 96469 h 112"/>
                <a:gd name="T66" fmla="*/ 29766 w 120"/>
                <a:gd name="T67" fmla="*/ 99956 h 112"/>
                <a:gd name="T68" fmla="*/ 34528 w 120"/>
                <a:gd name="T69" fmla="*/ 102280 h 112"/>
                <a:gd name="T70" fmla="*/ 38100 w 120"/>
                <a:gd name="T71" fmla="*/ 113903 h 112"/>
                <a:gd name="T72" fmla="*/ 44053 w 120"/>
                <a:gd name="T73" fmla="*/ 116228 h 112"/>
                <a:gd name="T74" fmla="*/ 50006 w 120"/>
                <a:gd name="T75" fmla="*/ 118552 h 112"/>
                <a:gd name="T76" fmla="*/ 58341 w 120"/>
                <a:gd name="T77" fmla="*/ 130175 h 112"/>
                <a:gd name="T78" fmla="*/ 0 w 120"/>
                <a:gd name="T79" fmla="*/ 36031 h 1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0"/>
                <a:gd name="T121" fmla="*/ 0 h 112"/>
                <a:gd name="T122" fmla="*/ 120 w 120"/>
                <a:gd name="T123" fmla="*/ 112 h 1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0" h="112">
                  <a:moveTo>
                    <a:pt x="0" y="31"/>
                  </a:moveTo>
                  <a:lnTo>
                    <a:pt x="27" y="28"/>
                  </a:lnTo>
                  <a:lnTo>
                    <a:pt x="39" y="21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93" y="0"/>
                  </a:lnTo>
                  <a:lnTo>
                    <a:pt x="93" y="9"/>
                  </a:lnTo>
                  <a:lnTo>
                    <a:pt x="105" y="14"/>
                  </a:lnTo>
                  <a:lnTo>
                    <a:pt x="118" y="21"/>
                  </a:lnTo>
                  <a:lnTo>
                    <a:pt x="118" y="38"/>
                  </a:lnTo>
                  <a:lnTo>
                    <a:pt x="120" y="57"/>
                  </a:lnTo>
                  <a:lnTo>
                    <a:pt x="115" y="74"/>
                  </a:lnTo>
                  <a:lnTo>
                    <a:pt x="108" y="88"/>
                  </a:lnTo>
                  <a:lnTo>
                    <a:pt x="93" y="100"/>
                  </a:lnTo>
                  <a:lnTo>
                    <a:pt x="86" y="107"/>
                  </a:lnTo>
                  <a:lnTo>
                    <a:pt x="83" y="112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2" y="102"/>
                  </a:lnTo>
                  <a:lnTo>
                    <a:pt x="37" y="102"/>
                  </a:lnTo>
                  <a:lnTo>
                    <a:pt x="32" y="100"/>
                  </a:lnTo>
                  <a:lnTo>
                    <a:pt x="32" y="93"/>
                  </a:lnTo>
                  <a:lnTo>
                    <a:pt x="29" y="88"/>
                  </a:lnTo>
                  <a:lnTo>
                    <a:pt x="25" y="86"/>
                  </a:lnTo>
                  <a:lnTo>
                    <a:pt x="22" y="78"/>
                  </a:lnTo>
                  <a:lnTo>
                    <a:pt x="15" y="69"/>
                  </a:lnTo>
                  <a:lnTo>
                    <a:pt x="5" y="55"/>
                  </a:lnTo>
                  <a:lnTo>
                    <a:pt x="0" y="31"/>
                  </a:lnTo>
                  <a:lnTo>
                    <a:pt x="5" y="47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0" y="76"/>
                  </a:lnTo>
                  <a:lnTo>
                    <a:pt x="25" y="83"/>
                  </a:lnTo>
                  <a:lnTo>
                    <a:pt x="25" y="86"/>
                  </a:lnTo>
                  <a:lnTo>
                    <a:pt x="29" y="88"/>
                  </a:lnTo>
                  <a:lnTo>
                    <a:pt x="32" y="98"/>
                  </a:lnTo>
                  <a:lnTo>
                    <a:pt x="37" y="100"/>
                  </a:lnTo>
                  <a:lnTo>
                    <a:pt x="42" y="102"/>
                  </a:lnTo>
                  <a:lnTo>
                    <a:pt x="49" y="112"/>
                  </a:lnTo>
                  <a:lnTo>
                    <a:pt x="0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9" name="Freeform 56"/>
            <p:cNvSpPr>
              <a:spLocks/>
            </p:cNvSpPr>
            <p:nvPr/>
          </p:nvSpPr>
          <p:spPr bwMode="auto">
            <a:xfrm>
              <a:off x="7652680" y="4894093"/>
              <a:ext cx="436995" cy="398405"/>
            </a:xfrm>
            <a:custGeom>
              <a:avLst/>
              <a:gdLst>
                <a:gd name="T0" fmla="*/ 0 w 120"/>
                <a:gd name="T1" fmla="*/ 36031 h 112"/>
                <a:gd name="T2" fmla="*/ 32147 w 120"/>
                <a:gd name="T3" fmla="*/ 32544 h 112"/>
                <a:gd name="T4" fmla="*/ 46434 w 120"/>
                <a:gd name="T5" fmla="*/ 24408 h 112"/>
                <a:gd name="T6" fmla="*/ 52388 w 120"/>
                <a:gd name="T7" fmla="*/ 16272 h 112"/>
                <a:gd name="T8" fmla="*/ 52388 w 120"/>
                <a:gd name="T9" fmla="*/ 13947 h 112"/>
                <a:gd name="T10" fmla="*/ 110728 w 120"/>
                <a:gd name="T11" fmla="*/ 0 h 112"/>
                <a:gd name="T12" fmla="*/ 110728 w 120"/>
                <a:gd name="T13" fmla="*/ 10460 h 112"/>
                <a:gd name="T14" fmla="*/ 125016 w 120"/>
                <a:gd name="T15" fmla="*/ 16272 h 112"/>
                <a:gd name="T16" fmla="*/ 140494 w 120"/>
                <a:gd name="T17" fmla="*/ 24408 h 112"/>
                <a:gd name="T18" fmla="*/ 140494 w 120"/>
                <a:gd name="T19" fmla="*/ 44167 h 112"/>
                <a:gd name="T20" fmla="*/ 142875 w 120"/>
                <a:gd name="T21" fmla="*/ 66250 h 112"/>
                <a:gd name="T22" fmla="*/ 136922 w 120"/>
                <a:gd name="T23" fmla="*/ 86008 h 112"/>
                <a:gd name="T24" fmla="*/ 128588 w 120"/>
                <a:gd name="T25" fmla="*/ 102280 h 112"/>
                <a:gd name="T26" fmla="*/ 110728 w 120"/>
                <a:gd name="T27" fmla="*/ 116228 h 112"/>
                <a:gd name="T28" fmla="*/ 102394 w 120"/>
                <a:gd name="T29" fmla="*/ 124364 h 112"/>
                <a:gd name="T30" fmla="*/ 98822 w 120"/>
                <a:gd name="T31" fmla="*/ 130175 h 112"/>
                <a:gd name="T32" fmla="*/ 58341 w 120"/>
                <a:gd name="T33" fmla="*/ 130175 h 112"/>
                <a:gd name="T34" fmla="*/ 58341 w 120"/>
                <a:gd name="T35" fmla="*/ 126688 h 112"/>
                <a:gd name="T36" fmla="*/ 50006 w 120"/>
                <a:gd name="T37" fmla="*/ 118552 h 112"/>
                <a:gd name="T38" fmla="*/ 44053 w 120"/>
                <a:gd name="T39" fmla="*/ 118552 h 112"/>
                <a:gd name="T40" fmla="*/ 38100 w 120"/>
                <a:gd name="T41" fmla="*/ 116228 h 112"/>
                <a:gd name="T42" fmla="*/ 38100 w 120"/>
                <a:gd name="T43" fmla="*/ 108092 h 112"/>
                <a:gd name="T44" fmla="*/ 34528 w 120"/>
                <a:gd name="T45" fmla="*/ 102280 h 112"/>
                <a:gd name="T46" fmla="*/ 29766 w 120"/>
                <a:gd name="T47" fmla="*/ 99956 h 112"/>
                <a:gd name="T48" fmla="*/ 26194 w 120"/>
                <a:gd name="T49" fmla="*/ 90658 h 112"/>
                <a:gd name="T50" fmla="*/ 17859 w 120"/>
                <a:gd name="T51" fmla="*/ 80197 h 112"/>
                <a:gd name="T52" fmla="*/ 5953 w 120"/>
                <a:gd name="T53" fmla="*/ 63925 h 112"/>
                <a:gd name="T54" fmla="*/ 0 w 120"/>
                <a:gd name="T55" fmla="*/ 36031 h 112"/>
                <a:gd name="T56" fmla="*/ 5953 w 120"/>
                <a:gd name="T57" fmla="*/ 54627 h 112"/>
                <a:gd name="T58" fmla="*/ 8334 w 120"/>
                <a:gd name="T59" fmla="*/ 68574 h 112"/>
                <a:gd name="T60" fmla="*/ 14288 w 120"/>
                <a:gd name="T61" fmla="*/ 74386 h 112"/>
                <a:gd name="T62" fmla="*/ 23813 w 120"/>
                <a:gd name="T63" fmla="*/ 88333 h 112"/>
                <a:gd name="T64" fmla="*/ 29766 w 120"/>
                <a:gd name="T65" fmla="*/ 96469 h 112"/>
                <a:gd name="T66" fmla="*/ 29766 w 120"/>
                <a:gd name="T67" fmla="*/ 99956 h 112"/>
                <a:gd name="T68" fmla="*/ 34528 w 120"/>
                <a:gd name="T69" fmla="*/ 102280 h 112"/>
                <a:gd name="T70" fmla="*/ 38100 w 120"/>
                <a:gd name="T71" fmla="*/ 113903 h 112"/>
                <a:gd name="T72" fmla="*/ 44053 w 120"/>
                <a:gd name="T73" fmla="*/ 116228 h 112"/>
                <a:gd name="T74" fmla="*/ 50006 w 120"/>
                <a:gd name="T75" fmla="*/ 118552 h 112"/>
                <a:gd name="T76" fmla="*/ 58341 w 120"/>
                <a:gd name="T77" fmla="*/ 130175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112"/>
                <a:gd name="T119" fmla="*/ 120 w 120"/>
                <a:gd name="T120" fmla="*/ 112 h 1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112">
                  <a:moveTo>
                    <a:pt x="0" y="31"/>
                  </a:moveTo>
                  <a:lnTo>
                    <a:pt x="27" y="28"/>
                  </a:lnTo>
                  <a:lnTo>
                    <a:pt x="39" y="21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93" y="0"/>
                  </a:lnTo>
                  <a:lnTo>
                    <a:pt x="93" y="9"/>
                  </a:lnTo>
                  <a:lnTo>
                    <a:pt x="105" y="14"/>
                  </a:lnTo>
                  <a:lnTo>
                    <a:pt x="118" y="21"/>
                  </a:lnTo>
                  <a:lnTo>
                    <a:pt x="118" y="38"/>
                  </a:lnTo>
                  <a:lnTo>
                    <a:pt x="120" y="57"/>
                  </a:lnTo>
                  <a:lnTo>
                    <a:pt x="115" y="74"/>
                  </a:lnTo>
                  <a:lnTo>
                    <a:pt x="108" y="88"/>
                  </a:lnTo>
                  <a:lnTo>
                    <a:pt x="93" y="100"/>
                  </a:lnTo>
                  <a:lnTo>
                    <a:pt x="86" y="107"/>
                  </a:lnTo>
                  <a:lnTo>
                    <a:pt x="83" y="112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2" y="102"/>
                  </a:lnTo>
                  <a:lnTo>
                    <a:pt x="37" y="102"/>
                  </a:lnTo>
                  <a:lnTo>
                    <a:pt x="32" y="100"/>
                  </a:lnTo>
                  <a:lnTo>
                    <a:pt x="32" y="93"/>
                  </a:lnTo>
                  <a:lnTo>
                    <a:pt x="29" y="88"/>
                  </a:lnTo>
                  <a:lnTo>
                    <a:pt x="25" y="86"/>
                  </a:lnTo>
                  <a:lnTo>
                    <a:pt x="22" y="78"/>
                  </a:lnTo>
                  <a:lnTo>
                    <a:pt x="15" y="69"/>
                  </a:lnTo>
                  <a:lnTo>
                    <a:pt x="5" y="55"/>
                  </a:lnTo>
                  <a:lnTo>
                    <a:pt x="0" y="31"/>
                  </a:lnTo>
                  <a:lnTo>
                    <a:pt x="5" y="47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0" y="76"/>
                  </a:lnTo>
                  <a:lnTo>
                    <a:pt x="25" y="83"/>
                  </a:lnTo>
                  <a:lnTo>
                    <a:pt x="25" y="86"/>
                  </a:lnTo>
                  <a:lnTo>
                    <a:pt x="29" y="88"/>
                  </a:lnTo>
                  <a:lnTo>
                    <a:pt x="32" y="98"/>
                  </a:lnTo>
                  <a:lnTo>
                    <a:pt x="37" y="100"/>
                  </a:lnTo>
                  <a:lnTo>
                    <a:pt x="42" y="102"/>
                  </a:lnTo>
                  <a:lnTo>
                    <a:pt x="49" y="11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0" name="Freeform 57"/>
            <p:cNvSpPr>
              <a:spLocks/>
            </p:cNvSpPr>
            <p:nvPr/>
          </p:nvSpPr>
          <p:spPr bwMode="auto">
            <a:xfrm>
              <a:off x="7618690" y="2236441"/>
              <a:ext cx="606939" cy="621901"/>
            </a:xfrm>
            <a:custGeom>
              <a:avLst/>
              <a:gdLst>
                <a:gd name="T0" fmla="*/ 0 w 167"/>
                <a:gd name="T1" fmla="*/ 203200 h 175"/>
                <a:gd name="T2" fmla="*/ 0 w 167"/>
                <a:gd name="T3" fmla="*/ 0 h 175"/>
                <a:gd name="T4" fmla="*/ 38024 w 167"/>
                <a:gd name="T5" fmla="*/ 3483 h 175"/>
                <a:gd name="T6" fmla="*/ 43965 w 167"/>
                <a:gd name="T7" fmla="*/ 5806 h 175"/>
                <a:gd name="T8" fmla="*/ 61789 w 167"/>
                <a:gd name="T9" fmla="*/ 13934 h 175"/>
                <a:gd name="T10" fmla="*/ 96248 w 167"/>
                <a:gd name="T11" fmla="*/ 5806 h 175"/>
                <a:gd name="T12" fmla="*/ 102190 w 167"/>
                <a:gd name="T13" fmla="*/ 3483 h 175"/>
                <a:gd name="T14" fmla="*/ 122390 w 167"/>
                <a:gd name="T15" fmla="*/ 5806 h 175"/>
                <a:gd name="T16" fmla="*/ 122390 w 167"/>
                <a:gd name="T17" fmla="*/ 13934 h 175"/>
                <a:gd name="T18" fmla="*/ 128331 w 167"/>
                <a:gd name="T19" fmla="*/ 33673 h 175"/>
                <a:gd name="T20" fmla="*/ 162790 w 167"/>
                <a:gd name="T21" fmla="*/ 97536 h 175"/>
                <a:gd name="T22" fmla="*/ 198438 w 167"/>
                <a:gd name="T23" fmla="*/ 171849 h 175"/>
                <a:gd name="T24" fmla="*/ 186555 w 167"/>
                <a:gd name="T25" fmla="*/ 183461 h 175"/>
                <a:gd name="T26" fmla="*/ 174673 w 167"/>
                <a:gd name="T27" fmla="*/ 193911 h 175"/>
                <a:gd name="T28" fmla="*/ 156849 w 167"/>
                <a:gd name="T29" fmla="*/ 203200 h 175"/>
                <a:gd name="T30" fmla="*/ 0 w 167"/>
                <a:gd name="T31" fmla="*/ 203200 h 1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7"/>
                <a:gd name="T49" fmla="*/ 0 h 175"/>
                <a:gd name="T50" fmla="*/ 167 w 167"/>
                <a:gd name="T51" fmla="*/ 175 h 1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7" h="175">
                  <a:moveTo>
                    <a:pt x="0" y="175"/>
                  </a:moveTo>
                  <a:lnTo>
                    <a:pt x="0" y="0"/>
                  </a:lnTo>
                  <a:lnTo>
                    <a:pt x="32" y="3"/>
                  </a:lnTo>
                  <a:lnTo>
                    <a:pt x="37" y="5"/>
                  </a:lnTo>
                  <a:lnTo>
                    <a:pt x="52" y="12"/>
                  </a:lnTo>
                  <a:lnTo>
                    <a:pt x="81" y="5"/>
                  </a:lnTo>
                  <a:lnTo>
                    <a:pt x="86" y="3"/>
                  </a:lnTo>
                  <a:lnTo>
                    <a:pt x="103" y="5"/>
                  </a:lnTo>
                  <a:lnTo>
                    <a:pt x="103" y="12"/>
                  </a:lnTo>
                  <a:lnTo>
                    <a:pt x="108" y="29"/>
                  </a:lnTo>
                  <a:lnTo>
                    <a:pt x="137" y="84"/>
                  </a:lnTo>
                  <a:lnTo>
                    <a:pt x="167" y="148"/>
                  </a:lnTo>
                  <a:lnTo>
                    <a:pt x="157" y="158"/>
                  </a:lnTo>
                  <a:lnTo>
                    <a:pt x="147" y="167"/>
                  </a:lnTo>
                  <a:lnTo>
                    <a:pt x="132" y="175"/>
                  </a:lnTo>
                  <a:lnTo>
                    <a:pt x="0" y="17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1" name="Freeform 58"/>
            <p:cNvSpPr>
              <a:spLocks/>
            </p:cNvSpPr>
            <p:nvPr/>
          </p:nvSpPr>
          <p:spPr bwMode="auto">
            <a:xfrm>
              <a:off x="8594647" y="4636589"/>
              <a:ext cx="378729" cy="753081"/>
            </a:xfrm>
            <a:custGeom>
              <a:avLst/>
              <a:gdLst>
                <a:gd name="T0" fmla="*/ 112032 w 105"/>
                <a:gd name="T1" fmla="*/ 0 h 212"/>
                <a:gd name="T2" fmla="*/ 103777 w 105"/>
                <a:gd name="T3" fmla="*/ 3482 h 212"/>
                <a:gd name="T4" fmla="*/ 95522 w 105"/>
                <a:gd name="T5" fmla="*/ 11607 h 212"/>
                <a:gd name="T6" fmla="*/ 86088 w 105"/>
                <a:gd name="T7" fmla="*/ 25535 h 212"/>
                <a:gd name="T8" fmla="*/ 77833 w 105"/>
                <a:gd name="T9" fmla="*/ 33659 h 212"/>
                <a:gd name="T10" fmla="*/ 57785 w 105"/>
                <a:gd name="T11" fmla="*/ 55712 h 212"/>
                <a:gd name="T12" fmla="*/ 51889 w 105"/>
                <a:gd name="T13" fmla="*/ 63837 h 212"/>
                <a:gd name="T14" fmla="*/ 43634 w 105"/>
                <a:gd name="T15" fmla="*/ 69640 h 212"/>
                <a:gd name="T16" fmla="*/ 37737 w 105"/>
                <a:gd name="T17" fmla="*/ 71962 h 212"/>
                <a:gd name="T18" fmla="*/ 23586 w 105"/>
                <a:gd name="T19" fmla="*/ 75444 h 212"/>
                <a:gd name="T20" fmla="*/ 14151 w 105"/>
                <a:gd name="T21" fmla="*/ 83568 h 212"/>
                <a:gd name="T22" fmla="*/ 8255 w 105"/>
                <a:gd name="T23" fmla="*/ 102139 h 212"/>
                <a:gd name="T24" fmla="*/ 8255 w 105"/>
                <a:gd name="T25" fmla="*/ 121870 h 212"/>
                <a:gd name="T26" fmla="*/ 17689 w 105"/>
                <a:gd name="T27" fmla="*/ 129995 h 212"/>
                <a:gd name="T28" fmla="*/ 20048 w 105"/>
                <a:gd name="T29" fmla="*/ 138120 h 212"/>
                <a:gd name="T30" fmla="*/ 20048 w 105"/>
                <a:gd name="T31" fmla="*/ 143923 h 212"/>
                <a:gd name="T32" fmla="*/ 8255 w 105"/>
                <a:gd name="T33" fmla="*/ 155530 h 212"/>
                <a:gd name="T34" fmla="*/ 2359 w 105"/>
                <a:gd name="T35" fmla="*/ 169458 h 212"/>
                <a:gd name="T36" fmla="*/ 0 w 105"/>
                <a:gd name="T37" fmla="*/ 185707 h 212"/>
                <a:gd name="T38" fmla="*/ 2359 w 105"/>
                <a:gd name="T39" fmla="*/ 207760 h 212"/>
                <a:gd name="T40" fmla="*/ 11793 w 105"/>
                <a:gd name="T41" fmla="*/ 233295 h 212"/>
                <a:gd name="T42" fmla="*/ 25944 w 105"/>
                <a:gd name="T43" fmla="*/ 233295 h 212"/>
                <a:gd name="T44" fmla="*/ 31841 w 105"/>
                <a:gd name="T45" fmla="*/ 233295 h 212"/>
                <a:gd name="T46" fmla="*/ 31841 w 105"/>
                <a:gd name="T47" fmla="*/ 233295 h 212"/>
                <a:gd name="T48" fmla="*/ 31841 w 105"/>
                <a:gd name="T49" fmla="*/ 235616 h 212"/>
                <a:gd name="T50" fmla="*/ 34199 w 105"/>
                <a:gd name="T51" fmla="*/ 241419 h 212"/>
                <a:gd name="T52" fmla="*/ 40096 w 105"/>
                <a:gd name="T53" fmla="*/ 246062 h 212"/>
                <a:gd name="T54" fmla="*/ 51889 w 105"/>
                <a:gd name="T55" fmla="*/ 246062 h 212"/>
                <a:gd name="T56" fmla="*/ 63681 w 105"/>
                <a:gd name="T57" fmla="*/ 237937 h 212"/>
                <a:gd name="T58" fmla="*/ 71936 w 105"/>
                <a:gd name="T59" fmla="*/ 221688 h 212"/>
                <a:gd name="T60" fmla="*/ 83729 w 105"/>
                <a:gd name="T61" fmla="*/ 183386 h 212"/>
                <a:gd name="T62" fmla="*/ 83729 w 105"/>
                <a:gd name="T63" fmla="*/ 169458 h 212"/>
                <a:gd name="T64" fmla="*/ 83729 w 105"/>
                <a:gd name="T65" fmla="*/ 161333 h 212"/>
                <a:gd name="T66" fmla="*/ 91984 w 105"/>
                <a:gd name="T67" fmla="*/ 143923 h 212"/>
                <a:gd name="T68" fmla="*/ 103777 w 105"/>
                <a:gd name="T69" fmla="*/ 111424 h 212"/>
                <a:gd name="T70" fmla="*/ 109674 w 105"/>
                <a:gd name="T71" fmla="*/ 71962 h 212"/>
                <a:gd name="T72" fmla="*/ 115570 w 105"/>
                <a:gd name="T73" fmla="*/ 58033 h 212"/>
                <a:gd name="T74" fmla="*/ 117929 w 105"/>
                <a:gd name="T75" fmla="*/ 35981 h 212"/>
                <a:gd name="T76" fmla="*/ 123825 w 105"/>
                <a:gd name="T77" fmla="*/ 13928 h 212"/>
                <a:gd name="T78" fmla="*/ 121466 w 105"/>
                <a:gd name="T79" fmla="*/ 5803 h 212"/>
                <a:gd name="T80" fmla="*/ 112032 w 105"/>
                <a:gd name="T81" fmla="*/ 0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5"/>
                <a:gd name="T124" fmla="*/ 0 h 212"/>
                <a:gd name="T125" fmla="*/ 105 w 105"/>
                <a:gd name="T126" fmla="*/ 212 h 2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5" h="212">
                  <a:moveTo>
                    <a:pt x="95" y="0"/>
                  </a:moveTo>
                  <a:lnTo>
                    <a:pt x="88" y="3"/>
                  </a:lnTo>
                  <a:lnTo>
                    <a:pt x="81" y="10"/>
                  </a:lnTo>
                  <a:lnTo>
                    <a:pt x="73" y="22"/>
                  </a:lnTo>
                  <a:lnTo>
                    <a:pt x="66" y="29"/>
                  </a:lnTo>
                  <a:lnTo>
                    <a:pt x="49" y="48"/>
                  </a:lnTo>
                  <a:lnTo>
                    <a:pt x="44" y="55"/>
                  </a:lnTo>
                  <a:lnTo>
                    <a:pt x="37" y="60"/>
                  </a:lnTo>
                  <a:lnTo>
                    <a:pt x="32" y="62"/>
                  </a:lnTo>
                  <a:lnTo>
                    <a:pt x="20" y="65"/>
                  </a:lnTo>
                  <a:lnTo>
                    <a:pt x="12" y="72"/>
                  </a:lnTo>
                  <a:lnTo>
                    <a:pt x="7" y="88"/>
                  </a:lnTo>
                  <a:lnTo>
                    <a:pt x="7" y="105"/>
                  </a:lnTo>
                  <a:lnTo>
                    <a:pt x="15" y="112"/>
                  </a:lnTo>
                  <a:lnTo>
                    <a:pt x="17" y="119"/>
                  </a:lnTo>
                  <a:lnTo>
                    <a:pt x="17" y="124"/>
                  </a:lnTo>
                  <a:lnTo>
                    <a:pt x="7" y="134"/>
                  </a:lnTo>
                  <a:lnTo>
                    <a:pt x="2" y="146"/>
                  </a:lnTo>
                  <a:lnTo>
                    <a:pt x="0" y="160"/>
                  </a:lnTo>
                  <a:lnTo>
                    <a:pt x="2" y="179"/>
                  </a:lnTo>
                  <a:lnTo>
                    <a:pt x="10" y="201"/>
                  </a:lnTo>
                  <a:lnTo>
                    <a:pt x="22" y="201"/>
                  </a:lnTo>
                  <a:lnTo>
                    <a:pt x="27" y="201"/>
                  </a:lnTo>
                  <a:lnTo>
                    <a:pt x="27" y="203"/>
                  </a:lnTo>
                  <a:lnTo>
                    <a:pt x="29" y="208"/>
                  </a:lnTo>
                  <a:lnTo>
                    <a:pt x="34" y="212"/>
                  </a:lnTo>
                  <a:lnTo>
                    <a:pt x="44" y="212"/>
                  </a:lnTo>
                  <a:lnTo>
                    <a:pt x="54" y="205"/>
                  </a:lnTo>
                  <a:lnTo>
                    <a:pt x="61" y="191"/>
                  </a:lnTo>
                  <a:lnTo>
                    <a:pt x="71" y="158"/>
                  </a:lnTo>
                  <a:lnTo>
                    <a:pt x="71" y="146"/>
                  </a:lnTo>
                  <a:lnTo>
                    <a:pt x="71" y="139"/>
                  </a:lnTo>
                  <a:lnTo>
                    <a:pt x="78" y="124"/>
                  </a:lnTo>
                  <a:lnTo>
                    <a:pt x="88" y="96"/>
                  </a:lnTo>
                  <a:lnTo>
                    <a:pt x="93" y="62"/>
                  </a:lnTo>
                  <a:lnTo>
                    <a:pt x="98" y="50"/>
                  </a:lnTo>
                  <a:lnTo>
                    <a:pt x="100" y="31"/>
                  </a:lnTo>
                  <a:lnTo>
                    <a:pt x="105" y="12"/>
                  </a:lnTo>
                  <a:lnTo>
                    <a:pt x="103" y="5"/>
                  </a:lnTo>
                  <a:lnTo>
                    <a:pt x="9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2" name="Freeform 31"/>
            <p:cNvSpPr>
              <a:spLocks/>
            </p:cNvSpPr>
            <p:nvPr/>
          </p:nvSpPr>
          <p:spPr bwMode="auto">
            <a:xfrm>
              <a:off x="6987474" y="3284984"/>
              <a:ext cx="824886" cy="648071"/>
            </a:xfrm>
            <a:custGeom>
              <a:avLst/>
              <a:gdLst>
                <a:gd name="T0" fmla="*/ 151209 w 176"/>
                <a:gd name="T1" fmla="*/ 0 h 98"/>
                <a:gd name="T2" fmla="*/ 136922 w 176"/>
                <a:gd name="T3" fmla="*/ 3499 h 98"/>
                <a:gd name="T4" fmla="*/ 125016 w 176"/>
                <a:gd name="T5" fmla="*/ 8164 h 98"/>
                <a:gd name="T6" fmla="*/ 119062 w 176"/>
                <a:gd name="T7" fmla="*/ 17495 h 98"/>
                <a:gd name="T8" fmla="*/ 113109 w 176"/>
                <a:gd name="T9" fmla="*/ 31491 h 98"/>
                <a:gd name="T10" fmla="*/ 104775 w 176"/>
                <a:gd name="T11" fmla="*/ 39655 h 98"/>
                <a:gd name="T12" fmla="*/ 98822 w 176"/>
                <a:gd name="T13" fmla="*/ 39655 h 98"/>
                <a:gd name="T14" fmla="*/ 86916 w 176"/>
                <a:gd name="T15" fmla="*/ 33823 h 98"/>
                <a:gd name="T16" fmla="*/ 84534 w 176"/>
                <a:gd name="T17" fmla="*/ 33823 h 98"/>
                <a:gd name="T18" fmla="*/ 78581 w 176"/>
                <a:gd name="T19" fmla="*/ 36156 h 98"/>
                <a:gd name="T20" fmla="*/ 36909 w 176"/>
                <a:gd name="T21" fmla="*/ 47819 h 98"/>
                <a:gd name="T22" fmla="*/ 14287 w 176"/>
                <a:gd name="T23" fmla="*/ 50152 h 98"/>
                <a:gd name="T24" fmla="*/ 10716 w 176"/>
                <a:gd name="T25" fmla="*/ 55984 h 98"/>
                <a:gd name="T26" fmla="*/ 5953 w 176"/>
                <a:gd name="T27" fmla="*/ 67647 h 98"/>
                <a:gd name="T28" fmla="*/ 2381 w 176"/>
                <a:gd name="T29" fmla="*/ 67647 h 98"/>
                <a:gd name="T30" fmla="*/ 0 w 176"/>
                <a:gd name="T31" fmla="*/ 69980 h 98"/>
                <a:gd name="T32" fmla="*/ 0 w 176"/>
                <a:gd name="T33" fmla="*/ 69980 h 98"/>
                <a:gd name="T34" fmla="*/ 2381 w 176"/>
                <a:gd name="T35" fmla="*/ 72312 h 98"/>
                <a:gd name="T36" fmla="*/ 5953 w 176"/>
                <a:gd name="T37" fmla="*/ 78144 h 98"/>
                <a:gd name="T38" fmla="*/ 8334 w 176"/>
                <a:gd name="T39" fmla="*/ 89807 h 98"/>
                <a:gd name="T40" fmla="*/ 16669 w 176"/>
                <a:gd name="T41" fmla="*/ 103803 h 98"/>
                <a:gd name="T42" fmla="*/ 34528 w 176"/>
                <a:gd name="T43" fmla="*/ 114300 h 98"/>
                <a:gd name="T44" fmla="*/ 52388 w 176"/>
                <a:gd name="T45" fmla="*/ 100304 h 98"/>
                <a:gd name="T46" fmla="*/ 58341 w 176"/>
                <a:gd name="T47" fmla="*/ 92140 h 98"/>
                <a:gd name="T48" fmla="*/ 66675 w 176"/>
                <a:gd name="T49" fmla="*/ 83976 h 98"/>
                <a:gd name="T50" fmla="*/ 72628 w 176"/>
                <a:gd name="T51" fmla="*/ 80477 h 98"/>
                <a:gd name="T52" fmla="*/ 80963 w 176"/>
                <a:gd name="T53" fmla="*/ 80477 h 98"/>
                <a:gd name="T54" fmla="*/ 89297 w 176"/>
                <a:gd name="T55" fmla="*/ 97971 h 98"/>
                <a:gd name="T56" fmla="*/ 104775 w 176"/>
                <a:gd name="T57" fmla="*/ 94472 h 98"/>
                <a:gd name="T58" fmla="*/ 127397 w 176"/>
                <a:gd name="T59" fmla="*/ 94472 h 98"/>
                <a:gd name="T60" fmla="*/ 165497 w 176"/>
                <a:gd name="T61" fmla="*/ 83976 h 98"/>
                <a:gd name="T62" fmla="*/ 209550 w 176"/>
                <a:gd name="T63" fmla="*/ 75811 h 98"/>
                <a:gd name="T64" fmla="*/ 197644 w 176"/>
                <a:gd name="T65" fmla="*/ 58316 h 98"/>
                <a:gd name="T66" fmla="*/ 173831 w 176"/>
                <a:gd name="T67" fmla="*/ 31491 h 98"/>
                <a:gd name="T68" fmla="*/ 163116 w 176"/>
                <a:gd name="T69" fmla="*/ 19828 h 98"/>
                <a:gd name="T70" fmla="*/ 151209 w 176"/>
                <a:gd name="T71" fmla="*/ 0 h 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6"/>
                <a:gd name="T109" fmla="*/ 0 h 98"/>
                <a:gd name="T110" fmla="*/ 176 w 176"/>
                <a:gd name="T111" fmla="*/ 98 h 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6" h="98">
                  <a:moveTo>
                    <a:pt x="127" y="0"/>
                  </a:moveTo>
                  <a:lnTo>
                    <a:pt x="115" y="3"/>
                  </a:lnTo>
                  <a:lnTo>
                    <a:pt x="105" y="7"/>
                  </a:lnTo>
                  <a:lnTo>
                    <a:pt x="100" y="15"/>
                  </a:lnTo>
                  <a:lnTo>
                    <a:pt x="95" y="27"/>
                  </a:lnTo>
                  <a:lnTo>
                    <a:pt x="88" y="34"/>
                  </a:lnTo>
                  <a:lnTo>
                    <a:pt x="83" y="34"/>
                  </a:lnTo>
                  <a:lnTo>
                    <a:pt x="73" y="29"/>
                  </a:lnTo>
                  <a:lnTo>
                    <a:pt x="71" y="29"/>
                  </a:lnTo>
                  <a:lnTo>
                    <a:pt x="66" y="31"/>
                  </a:lnTo>
                  <a:lnTo>
                    <a:pt x="31" y="41"/>
                  </a:lnTo>
                  <a:lnTo>
                    <a:pt x="12" y="43"/>
                  </a:lnTo>
                  <a:lnTo>
                    <a:pt x="9" y="48"/>
                  </a:lnTo>
                  <a:lnTo>
                    <a:pt x="5" y="58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5" y="67"/>
                  </a:lnTo>
                  <a:lnTo>
                    <a:pt x="7" y="77"/>
                  </a:lnTo>
                  <a:lnTo>
                    <a:pt x="14" y="89"/>
                  </a:lnTo>
                  <a:lnTo>
                    <a:pt x="29" y="98"/>
                  </a:lnTo>
                  <a:lnTo>
                    <a:pt x="44" y="86"/>
                  </a:lnTo>
                  <a:lnTo>
                    <a:pt x="49" y="79"/>
                  </a:lnTo>
                  <a:lnTo>
                    <a:pt x="56" y="72"/>
                  </a:lnTo>
                  <a:lnTo>
                    <a:pt x="61" y="69"/>
                  </a:lnTo>
                  <a:lnTo>
                    <a:pt x="68" y="69"/>
                  </a:lnTo>
                  <a:lnTo>
                    <a:pt x="75" y="84"/>
                  </a:lnTo>
                  <a:lnTo>
                    <a:pt x="88" y="81"/>
                  </a:lnTo>
                  <a:lnTo>
                    <a:pt x="107" y="81"/>
                  </a:lnTo>
                  <a:lnTo>
                    <a:pt x="139" y="72"/>
                  </a:lnTo>
                  <a:lnTo>
                    <a:pt x="176" y="65"/>
                  </a:lnTo>
                  <a:lnTo>
                    <a:pt x="166" y="50"/>
                  </a:lnTo>
                  <a:lnTo>
                    <a:pt x="146" y="27"/>
                  </a:lnTo>
                  <a:lnTo>
                    <a:pt x="137" y="17"/>
                  </a:lnTo>
                  <a:lnTo>
                    <a:pt x="1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itle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1 Gande AT\Branding\Etisalat Brand\Etisalat logosupdatedd\JPEG\corp_english_white - Copi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07156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 userDrawn="1"/>
        </p:nvSpPr>
        <p:spPr>
          <a:xfrm>
            <a:off x="539552" y="476753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>
                <a:solidFill>
                  <a:srgbClr val="5E8811"/>
                </a:solidFill>
                <a:latin typeface="+mj-lt"/>
              </a:rPr>
              <a:t>THANK YOU</a:t>
            </a:r>
            <a:endParaRPr lang="fr-FR" b="1" dirty="0">
              <a:solidFill>
                <a:srgbClr val="5E8811"/>
              </a:solidFill>
              <a:latin typeface="+mj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19103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622924"/>
            <a:ext cx="7594103" cy="606276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12976"/>
            <a:ext cx="7594103" cy="11939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7884368" y="6448251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DF2096A1-8524-4289-8536-0A9823101B1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200800" cy="36004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79512" y="620142"/>
            <a:ext cx="6552406" cy="288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7884368" y="6448251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DF2096A1-8524-4289-8536-0A9823101B1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23528" y="1628800"/>
            <a:ext cx="8496944" cy="4176464"/>
          </a:xfrm>
          <a:prstGeom prst="rect">
            <a:avLst/>
          </a:prstGeom>
        </p:spPr>
        <p:txBody>
          <a:bodyPr/>
          <a:lstStyle>
            <a:lvl1pPr marL="268288" indent="-268288">
              <a:lnSpc>
                <a:spcPct val="150000"/>
              </a:lnSpc>
              <a:buClr>
                <a:srgbClr val="5E8811"/>
              </a:buClr>
              <a:buFont typeface="Wingdings" pitchFamily="2" charset="2"/>
              <a:buChar char="Ø"/>
              <a:defRPr>
                <a:latin typeface="+mj-lt"/>
              </a:defRPr>
            </a:lvl1pPr>
            <a:lvl2pPr>
              <a:lnSpc>
                <a:spcPct val="150000"/>
              </a:lnSpc>
              <a:buClr>
                <a:srgbClr val="5E8811"/>
              </a:buClr>
              <a:buFont typeface="Wingdings" pitchFamily="2" charset="2"/>
              <a:buChar char="§"/>
              <a:defRPr sz="1600">
                <a:latin typeface="+mj-lt"/>
              </a:defRPr>
            </a:lvl2pPr>
            <a:lvl3pPr>
              <a:lnSpc>
                <a:spcPct val="150000"/>
              </a:lnSpc>
              <a:buClr>
                <a:srgbClr val="5E8811"/>
              </a:buClr>
              <a:buFont typeface="Verdana" pitchFamily="34" charset="0"/>
              <a:buChar char="-"/>
              <a:defRPr sz="1400">
                <a:latin typeface="+mj-lt"/>
              </a:defRPr>
            </a:lvl3pPr>
            <a:lvl4pPr>
              <a:lnSpc>
                <a:spcPct val="150000"/>
              </a:lnSpc>
              <a:buClr>
                <a:srgbClr val="5E8811"/>
              </a:buClr>
              <a:buFont typeface="Arial" pitchFamily="34" charset="0"/>
              <a:buChar char="•"/>
              <a:defRPr sz="1200"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7504" y="116632"/>
            <a:ext cx="7128792" cy="36004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79512" y="620142"/>
            <a:ext cx="6552406" cy="288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7884368" y="6448251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DF2096A1-8524-4289-8536-0A9823101B1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128792" cy="36004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176464" cy="4525963"/>
          </a:xfrm>
          <a:prstGeom prst="rect">
            <a:avLst/>
          </a:prstGeom>
        </p:spPr>
        <p:txBody>
          <a:bodyPr/>
          <a:lstStyle>
            <a:lvl1pPr marL="4763" indent="-4763">
              <a:buNone/>
              <a:defRPr sz="2000">
                <a:latin typeface="+mj-lt"/>
              </a:defRPr>
            </a:lvl1pPr>
            <a:lvl2pPr marL="357188" indent="-177800">
              <a:lnSpc>
                <a:spcPct val="200000"/>
              </a:lnSpc>
              <a:defRPr sz="1600">
                <a:latin typeface="+mj-lt"/>
              </a:defRPr>
            </a:lvl2pPr>
            <a:lvl3pPr>
              <a:lnSpc>
                <a:spcPct val="150000"/>
              </a:lnSpc>
              <a:defRPr sz="12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176464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357188" indent="-177800">
              <a:lnSpc>
                <a:spcPct val="200000"/>
              </a:lnSpc>
              <a:defRPr sz="1600">
                <a:latin typeface="+mj-lt"/>
              </a:defRPr>
            </a:lvl2pPr>
            <a:lvl3pPr>
              <a:lnSpc>
                <a:spcPct val="150000"/>
              </a:lnSpc>
              <a:defRPr sz="12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79512" y="620142"/>
            <a:ext cx="6552406" cy="288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7884368" y="6448251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DF2096A1-8524-4289-8536-0A9823101B1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200800" cy="36004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79512" y="620142"/>
            <a:ext cx="6552406" cy="288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683568" y="1628800"/>
            <a:ext cx="7344816" cy="424847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7884368" y="6448251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DF2096A1-8524-4289-8536-0A9823101B1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200800" cy="36004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79512" y="620142"/>
            <a:ext cx="6552406" cy="288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467544" y="1628800"/>
            <a:ext cx="3384376" cy="208823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fr-FR" dirty="0"/>
          </a:p>
        </p:txBody>
      </p:sp>
      <p:sp>
        <p:nvSpPr>
          <p:cNvPr id="7" name="Espace réservé pour une image  5"/>
          <p:cNvSpPr>
            <a:spLocks noGrp="1"/>
          </p:cNvSpPr>
          <p:nvPr>
            <p:ph type="pic" sz="quarter" idx="14"/>
          </p:nvPr>
        </p:nvSpPr>
        <p:spPr>
          <a:xfrm>
            <a:off x="467544" y="4005064"/>
            <a:ext cx="3384376" cy="208823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4355976" y="1628775"/>
            <a:ext cx="4464496" cy="2087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66700" indent="-177800">
              <a:lnSpc>
                <a:spcPct val="150000"/>
              </a:lnSpc>
              <a:defRPr sz="1400"/>
            </a:lvl2pPr>
            <a:lvl3pPr marL="447675" indent="-179388">
              <a:tabLst>
                <a:tab pos="536575" algn="l"/>
              </a:tabLst>
              <a:defRPr sz="1200"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4355976" y="4005064"/>
            <a:ext cx="4464496" cy="2087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66700" indent="-177800">
              <a:lnSpc>
                <a:spcPct val="150000"/>
              </a:lnSpc>
              <a:defRPr sz="1400"/>
            </a:lvl2pPr>
            <a:lvl3pPr marL="447675" indent="-179388">
              <a:tabLst>
                <a:tab pos="536575" algn="l"/>
              </a:tabLst>
              <a:defRPr sz="1200"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1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7884368" y="6448251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DF2096A1-8524-4289-8536-0A9823101B1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200800" cy="36004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79512" y="620142"/>
            <a:ext cx="6552406" cy="288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4355976" y="1628800"/>
            <a:ext cx="4464496" cy="2087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55600" indent="-177800">
              <a:lnSpc>
                <a:spcPct val="150000"/>
              </a:lnSpc>
              <a:defRPr sz="1400"/>
            </a:lvl2pPr>
            <a:lvl3pPr marL="536575" indent="-179388">
              <a:tabLst>
                <a:tab pos="536575" algn="l"/>
              </a:tabLst>
              <a:defRPr sz="1200"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2" name="Espace réservé du graphique 11"/>
          <p:cNvSpPr>
            <a:spLocks noGrp="1"/>
          </p:cNvSpPr>
          <p:nvPr>
            <p:ph type="chart" sz="quarter" idx="16"/>
          </p:nvPr>
        </p:nvSpPr>
        <p:spPr>
          <a:xfrm>
            <a:off x="252611" y="1628775"/>
            <a:ext cx="3743325" cy="381635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fr-FR"/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7884368" y="6448251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DF2096A1-8524-4289-8536-0A9823101B1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no_logo_whit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476672"/>
            <a:ext cx="7072313" cy="57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8" descr="D:\1 Gande AT\Etisalat Brand\Etisalat logosupdatedd\JPEG\corp_english_white - Copie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572500" y="6286500"/>
            <a:ext cx="50006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7884368" y="6448251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DF2096A1-8524-4289-8536-0A9823101B18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884368" y="116632"/>
            <a:ext cx="1120328" cy="72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5" r:id="rId2"/>
    <p:sldLayoutId id="2147483782" r:id="rId3"/>
    <p:sldLayoutId id="2147483785" r:id="rId4"/>
    <p:sldLayoutId id="2147483786" r:id="rId5"/>
    <p:sldLayoutId id="2147483783" r:id="rId6"/>
    <p:sldLayoutId id="2147483792" r:id="rId7"/>
    <p:sldLayoutId id="2147483793" r:id="rId8"/>
    <p:sldLayoutId id="2147483794" r:id="rId9"/>
    <p:sldLayoutId id="2147483796" r:id="rId10"/>
    <p:sldLayoutId id="2147483800" r:id="rId11"/>
    <p:sldLayoutId id="2147483797" r:id="rId12"/>
    <p:sldLayoutId id="2147483798" r:id="rId13"/>
    <p:sldLayoutId id="2147483799" r:id="rId14"/>
    <p:sldLayoutId id="2147483801" r:id="rId15"/>
    <p:sldLayoutId id="2147483802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A99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A9913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A9913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A9913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A9913"/>
          </a:solidFill>
          <a:latin typeface="Verdana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6A9913"/>
          </a:solidFill>
          <a:latin typeface="Verdana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6A9913"/>
          </a:solidFill>
          <a:latin typeface="Verdana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6A9913"/>
          </a:solidFill>
          <a:latin typeface="Verdana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6A9913"/>
          </a:solidFill>
          <a:latin typeface="Verdana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29B99-C7C6-418F-B6D5-3B0753DBA290}" type="datetime3">
              <a:rPr lang="en-US" smtClean="0"/>
              <a:pPr>
                <a:defRPr/>
              </a:pPr>
              <a:t>10 December 2010</a:t>
            </a:fld>
            <a:endParaRPr lang="fr-FR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3068960"/>
            <a:ext cx="6289923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fr-FR" sz="2800" dirty="0" smtClean="0">
                <a:solidFill>
                  <a:srgbClr val="686667"/>
                </a:solidFill>
              </a:rPr>
              <a:t>Stratégie</a:t>
            </a:r>
            <a:r>
              <a:rPr lang="en-US" dirty="0" smtClean="0">
                <a:solidFill>
                  <a:srgbClr val="686667"/>
                </a:solidFill>
              </a:rPr>
              <a:t> de Distribution </a:t>
            </a:r>
            <a:br>
              <a:rPr lang="en-US" dirty="0" smtClean="0">
                <a:solidFill>
                  <a:srgbClr val="686667"/>
                </a:solidFill>
              </a:rPr>
            </a:br>
            <a:r>
              <a:rPr lang="en-US" dirty="0" smtClean="0">
                <a:solidFill>
                  <a:srgbClr val="686667"/>
                </a:solidFill>
              </a:rPr>
              <a:t>de </a:t>
            </a:r>
            <a:br>
              <a:rPr lang="en-US" dirty="0" smtClean="0">
                <a:solidFill>
                  <a:srgbClr val="686667"/>
                </a:solidFill>
              </a:rPr>
            </a:br>
            <a:r>
              <a:rPr lang="en-US" dirty="0" smtClean="0">
                <a:solidFill>
                  <a:srgbClr val="686667"/>
                </a:solidFill>
              </a:rPr>
              <a:t>MOOV-CI</a:t>
            </a:r>
            <a:endParaRPr lang="en-US" sz="28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11560" y="6093296"/>
            <a:ext cx="3657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6A9A13"/>
                </a:solidFill>
                <a:latin typeface="Verdana" pitchFamily="-12" charset="0"/>
              </a:rPr>
              <a:t>Alassane SORO</a:t>
            </a:r>
            <a:endParaRPr lang="en-US" sz="1400" dirty="0">
              <a:latin typeface="Verdana" pitchFamily="-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I. </a:t>
            </a:r>
            <a:r>
              <a:rPr lang="fr-FR" dirty="0" smtClean="0"/>
              <a:t>Évolution de la Stratégie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096A1-8524-4289-8536-0A9823101B18}" type="slidenum">
              <a:rPr lang="fr-FR" smtClean="0"/>
              <a:pPr/>
              <a:t>2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1052736"/>
          <a:ext cx="8424936" cy="5180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87"/>
                <a:gridCol w="1684987"/>
                <a:gridCol w="1684987"/>
                <a:gridCol w="1481626"/>
                <a:gridCol w="1888349"/>
              </a:tblGrid>
              <a:tr h="66384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PHASE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Stratégies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Définition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Avantages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Inconvénients</a:t>
                      </a:r>
                      <a:endParaRPr lang="fr-FR" sz="1400" dirty="0"/>
                    </a:p>
                  </a:txBody>
                  <a:tcPr anchor="ctr"/>
                </a:tc>
              </a:tr>
              <a:tr h="1295287">
                <a:tc>
                  <a:txBody>
                    <a:bodyPr/>
                    <a:lstStyle/>
                    <a:p>
                      <a:r>
                        <a:rPr lang="fr-FR" sz="1200" b="1" i="1" dirty="0" smtClean="0"/>
                        <a:t>LANCEMENT</a:t>
                      </a:r>
                      <a:endParaRPr lang="fr-FR" sz="1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Distribution intensive ouverte,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ou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de masse </a:t>
                      </a:r>
                      <a:endParaRPr lang="fr-FR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Passe par un très grand nombre de points de vente afin que le consommateur puisse s‘approvisionner facilement 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Meilleure diffusion des produits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Indispensable pour les produits de grande consommation 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/>
                        <a:t>Coûts de distribution élevés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/>
                        <a:t>Perte de contact avec la clientèle finale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/>
                        <a:t>Parfois difficile pour bâtir une image cohérente </a:t>
                      </a:r>
                      <a:endParaRPr lang="fr-FR" sz="1200" dirty="0"/>
                    </a:p>
                  </a:txBody>
                  <a:tcPr anchor="ctr"/>
                </a:tc>
              </a:tr>
              <a:tr h="1099032">
                <a:tc>
                  <a:txBody>
                    <a:bodyPr/>
                    <a:lstStyle/>
                    <a:p>
                      <a:r>
                        <a:rPr lang="fr-FR" sz="1200" b="1" i="1" dirty="0" smtClean="0"/>
                        <a:t>CROISSANCE</a:t>
                      </a:r>
                      <a:endParaRPr lang="fr-FR" sz="1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Distribution sélective </a:t>
                      </a:r>
                      <a:endParaRPr lang="fr-FR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Le fabricant choisit un nombre restreint de distributeurs en raison de leur image. de leur compétence... </a:t>
                      </a:r>
                      <a:endParaRPr lang="fr-FR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/>
                        <a:t>Assez bon contact avec la clientèle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/>
                        <a:t>Compétence des distributeurs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/>
                        <a:t>Permet de créer et renforcer une image de marque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/>
                        <a:t>Meilleure contrôle de la distribution </a:t>
                      </a:r>
                      <a:endParaRPr lang="fr-FR" sz="12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/>
                        <a:t>Organiser une force de vente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/>
                        <a:t>Charges administratives et logistiques fortes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/>
                        <a:t>Difficulté de recrutement des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dirty="0" smtClean="0"/>
                        <a:t>distributeurs </a:t>
                      </a:r>
                      <a:endParaRPr lang="fr-FR" sz="1200" dirty="0"/>
                    </a:p>
                  </a:txBody>
                  <a:tcPr anchor="ctr"/>
                </a:tc>
              </a:tr>
              <a:tr h="902776">
                <a:tc rowSpan="2">
                  <a:txBody>
                    <a:bodyPr/>
                    <a:lstStyle/>
                    <a:p>
                      <a:r>
                        <a:rPr lang="fr-FR" sz="1200" b="1" i="1" dirty="0" smtClean="0"/>
                        <a:t>MATURITE</a:t>
                      </a:r>
                      <a:endParaRPr lang="fr-FR" sz="1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Distribution exclusive </a:t>
                      </a:r>
                      <a:endParaRPr lang="fr-FR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N‘accorde qu‘à un très faible nombre de distributeurs la revente du produit </a:t>
                      </a:r>
                      <a:endParaRPr lang="fr-FR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/>
                </a:tc>
              </a:tr>
              <a:tr h="618934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Franchisage</a:t>
                      </a:r>
                      <a:endParaRPr lang="fr-FR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Le franchiseur offre son know-how 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II. </a:t>
            </a:r>
            <a:r>
              <a:rPr lang="fr-FR" dirty="0" smtClean="0"/>
              <a:t>Gestion </a:t>
            </a:r>
            <a:r>
              <a:rPr lang="fr-FR" dirty="0" smtClean="0"/>
              <a:t>du Circuit de distribution et des Ventes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</a:rPr>
              <a:t>1. Passage de </a:t>
            </a:r>
            <a:r>
              <a:rPr lang="fr-FR" dirty="0" smtClean="0">
                <a:latin typeface="Verdana" pitchFamily="34" charset="0"/>
              </a:rPr>
              <a:t>l’eMoov</a:t>
            </a:r>
            <a:r>
              <a:rPr lang="en-US" dirty="0" smtClean="0">
                <a:latin typeface="Verdana" pitchFamily="34" charset="0"/>
              </a:rPr>
              <a:t> à </a:t>
            </a:r>
            <a:r>
              <a:rPr lang="fr-FR" dirty="0" smtClean="0">
                <a:latin typeface="Verdana" pitchFamily="34" charset="0"/>
              </a:rPr>
              <a:t>l’EVD</a:t>
            </a:r>
            <a:endParaRPr lang="fr-FR" sz="1200" i="1" dirty="0" smtClean="0">
              <a:solidFill>
                <a:srgbClr val="FFFF00"/>
              </a:solidFill>
            </a:endParaRP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096A1-8524-4289-8536-0A9823101B18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53" name="Flèche droite 252"/>
          <p:cNvSpPr/>
          <p:nvPr/>
        </p:nvSpPr>
        <p:spPr bwMode="auto">
          <a:xfrm>
            <a:off x="4211960" y="2708920"/>
            <a:ext cx="504056" cy="57606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55" name="ZoneTexte 254"/>
          <p:cNvSpPr txBox="1"/>
          <p:nvPr/>
        </p:nvSpPr>
        <p:spPr>
          <a:xfrm>
            <a:off x="107504" y="508518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800" dirty="0" smtClean="0"/>
              <a:t>Zoning par Zone Agence</a:t>
            </a:r>
          </a:p>
          <a:p>
            <a:pPr>
              <a:buFont typeface="Arial" pitchFamily="34" charset="0"/>
              <a:buChar char="•"/>
            </a:pPr>
            <a:r>
              <a:rPr lang="fr-FR" sz="1800" dirty="0" smtClean="0"/>
              <a:t>Linkage groupé par Maillon</a:t>
            </a:r>
          </a:p>
          <a:p>
            <a:pPr>
              <a:buFont typeface="Arial" pitchFamily="34" charset="0"/>
              <a:buChar char="•"/>
            </a:pPr>
            <a:r>
              <a:rPr lang="fr-FR" sz="1800" dirty="0" smtClean="0"/>
              <a:t> Infiltration interne</a:t>
            </a:r>
          </a:p>
          <a:p>
            <a:pPr>
              <a:buFont typeface="Arial" pitchFamily="34" charset="0"/>
              <a:buChar char="•"/>
            </a:pPr>
            <a:r>
              <a:rPr lang="fr-FR" sz="1800" dirty="0" smtClean="0"/>
              <a:t>Infiltration </a:t>
            </a:r>
            <a:r>
              <a:rPr lang="fr-FR" sz="1800" dirty="0" smtClean="0"/>
              <a:t>Externe</a:t>
            </a:r>
            <a:endParaRPr lang="fr-FR" sz="1800" dirty="0" smtClean="0"/>
          </a:p>
        </p:txBody>
      </p:sp>
      <p:sp>
        <p:nvSpPr>
          <p:cNvPr id="256" name="ZoneTexte 255"/>
          <p:cNvSpPr txBox="1"/>
          <p:nvPr/>
        </p:nvSpPr>
        <p:spPr>
          <a:xfrm>
            <a:off x="4860032" y="5085184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600" dirty="0" smtClean="0"/>
              <a:t>Zoning par Secteur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Linkage par Secteur et par agent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 Plus d’Infiltration interne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Possibilités d’Infiltration Externe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Données de performances disponibles sans requêtes</a:t>
            </a:r>
            <a:endParaRPr lang="fr-FR" sz="1600" dirty="0"/>
          </a:p>
        </p:txBody>
      </p:sp>
      <p:graphicFrame>
        <p:nvGraphicFramePr>
          <p:cNvPr id="11" name="Diagramme 10"/>
          <p:cNvGraphicFramePr/>
          <p:nvPr/>
        </p:nvGraphicFramePr>
        <p:xfrm>
          <a:off x="0" y="1124744"/>
          <a:ext cx="421196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Connecteur droit avec flèche 12"/>
          <p:cNvCxnSpPr/>
          <p:nvPr/>
        </p:nvCxnSpPr>
        <p:spPr bwMode="auto">
          <a:xfrm>
            <a:off x="539552" y="3284984"/>
            <a:ext cx="936104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cteur droit avec flèche 14"/>
          <p:cNvCxnSpPr/>
          <p:nvPr/>
        </p:nvCxnSpPr>
        <p:spPr bwMode="auto">
          <a:xfrm rot="10800000" flipV="1">
            <a:off x="2195736" y="3284984"/>
            <a:ext cx="1224136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necteur droit avec flèche 16"/>
          <p:cNvCxnSpPr/>
          <p:nvPr/>
        </p:nvCxnSpPr>
        <p:spPr bwMode="auto">
          <a:xfrm>
            <a:off x="1763688" y="3356992"/>
            <a:ext cx="1152128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Diagramme 18"/>
          <p:cNvGraphicFramePr/>
          <p:nvPr/>
        </p:nvGraphicFramePr>
        <p:xfrm>
          <a:off x="4788024" y="1052736"/>
          <a:ext cx="42484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Forme libre 19"/>
          <p:cNvSpPr/>
          <p:nvPr/>
        </p:nvSpPr>
        <p:spPr bwMode="auto">
          <a:xfrm>
            <a:off x="7434470" y="2577573"/>
            <a:ext cx="1669773" cy="1795644"/>
          </a:xfrm>
          <a:custGeom>
            <a:avLst/>
            <a:gdLst>
              <a:gd name="connsiteX0" fmla="*/ 834887 w 1669773"/>
              <a:gd name="connsiteY0" fmla="*/ 26479 h 1795644"/>
              <a:gd name="connsiteX1" fmla="*/ 675860 w 1669773"/>
              <a:gd name="connsiteY1" fmla="*/ 36418 h 1795644"/>
              <a:gd name="connsiteX2" fmla="*/ 616226 w 1669773"/>
              <a:gd name="connsiteY2" fmla="*/ 56297 h 1795644"/>
              <a:gd name="connsiteX3" fmla="*/ 526773 w 1669773"/>
              <a:gd name="connsiteY3" fmla="*/ 66236 h 1795644"/>
              <a:gd name="connsiteX4" fmla="*/ 467139 w 1669773"/>
              <a:gd name="connsiteY4" fmla="*/ 115931 h 1795644"/>
              <a:gd name="connsiteX5" fmla="*/ 447260 w 1669773"/>
              <a:gd name="connsiteY5" fmla="*/ 135810 h 1795644"/>
              <a:gd name="connsiteX6" fmla="*/ 397565 w 1669773"/>
              <a:gd name="connsiteY6" fmla="*/ 274957 h 1795644"/>
              <a:gd name="connsiteX7" fmla="*/ 357808 w 1669773"/>
              <a:gd name="connsiteY7" fmla="*/ 374349 h 1795644"/>
              <a:gd name="connsiteX8" fmla="*/ 318052 w 1669773"/>
              <a:gd name="connsiteY8" fmla="*/ 394227 h 1795644"/>
              <a:gd name="connsiteX9" fmla="*/ 268356 w 1669773"/>
              <a:gd name="connsiteY9" fmla="*/ 463801 h 1795644"/>
              <a:gd name="connsiteX10" fmla="*/ 238539 w 1669773"/>
              <a:gd name="connsiteY10" fmla="*/ 553253 h 1795644"/>
              <a:gd name="connsiteX11" fmla="*/ 228600 w 1669773"/>
              <a:gd name="connsiteY11" fmla="*/ 583070 h 1795644"/>
              <a:gd name="connsiteX12" fmla="*/ 149087 w 1669773"/>
              <a:gd name="connsiteY12" fmla="*/ 702340 h 1795644"/>
              <a:gd name="connsiteX13" fmla="*/ 119269 w 1669773"/>
              <a:gd name="connsiteY13" fmla="*/ 712279 h 1795644"/>
              <a:gd name="connsiteX14" fmla="*/ 99391 w 1669773"/>
              <a:gd name="connsiteY14" fmla="*/ 752036 h 1795644"/>
              <a:gd name="connsiteX15" fmla="*/ 69573 w 1669773"/>
              <a:gd name="connsiteY15" fmla="*/ 851427 h 1795644"/>
              <a:gd name="connsiteX16" fmla="*/ 39756 w 1669773"/>
              <a:gd name="connsiteY16" fmla="*/ 970697 h 1795644"/>
              <a:gd name="connsiteX17" fmla="*/ 19878 w 1669773"/>
              <a:gd name="connsiteY17" fmla="*/ 1000514 h 1795644"/>
              <a:gd name="connsiteX18" fmla="*/ 0 w 1669773"/>
              <a:gd name="connsiteY18" fmla="*/ 1308627 h 1795644"/>
              <a:gd name="connsiteX19" fmla="*/ 9939 w 1669773"/>
              <a:gd name="connsiteY19" fmla="*/ 1586923 h 1795644"/>
              <a:gd name="connsiteX20" fmla="*/ 59634 w 1669773"/>
              <a:gd name="connsiteY20" fmla="*/ 1696253 h 1795644"/>
              <a:gd name="connsiteX21" fmla="*/ 79513 w 1669773"/>
              <a:gd name="connsiteY21" fmla="*/ 1726070 h 1795644"/>
              <a:gd name="connsiteX22" fmla="*/ 268356 w 1669773"/>
              <a:gd name="connsiteY22" fmla="*/ 1785705 h 1795644"/>
              <a:gd name="connsiteX23" fmla="*/ 437321 w 1669773"/>
              <a:gd name="connsiteY23" fmla="*/ 1795644 h 1795644"/>
              <a:gd name="connsiteX24" fmla="*/ 1560443 w 1669773"/>
              <a:gd name="connsiteY24" fmla="*/ 1775766 h 1795644"/>
              <a:gd name="connsiteX25" fmla="*/ 1630017 w 1669773"/>
              <a:gd name="connsiteY25" fmla="*/ 1716131 h 1795644"/>
              <a:gd name="connsiteX26" fmla="*/ 1649895 w 1669773"/>
              <a:gd name="connsiteY26" fmla="*/ 1656497 h 1795644"/>
              <a:gd name="connsiteX27" fmla="*/ 1659834 w 1669773"/>
              <a:gd name="connsiteY27" fmla="*/ 1606801 h 1795644"/>
              <a:gd name="connsiteX28" fmla="*/ 1669773 w 1669773"/>
              <a:gd name="connsiteY28" fmla="*/ 1576984 h 1795644"/>
              <a:gd name="connsiteX29" fmla="*/ 1659834 w 1669773"/>
              <a:gd name="connsiteY29" fmla="*/ 1258931 h 1795644"/>
              <a:gd name="connsiteX30" fmla="*/ 1639956 w 1669773"/>
              <a:gd name="connsiteY30" fmla="*/ 1199297 h 1795644"/>
              <a:gd name="connsiteX31" fmla="*/ 1610139 w 1669773"/>
              <a:gd name="connsiteY31" fmla="*/ 1169479 h 1795644"/>
              <a:gd name="connsiteX32" fmla="*/ 1580321 w 1669773"/>
              <a:gd name="connsiteY32" fmla="*/ 1109844 h 1795644"/>
              <a:gd name="connsiteX33" fmla="*/ 1570382 w 1669773"/>
              <a:gd name="connsiteY33" fmla="*/ 1080027 h 1795644"/>
              <a:gd name="connsiteX34" fmla="*/ 1550504 w 1669773"/>
              <a:gd name="connsiteY34" fmla="*/ 1050210 h 1795644"/>
              <a:gd name="connsiteX35" fmla="*/ 1530626 w 1669773"/>
              <a:gd name="connsiteY35" fmla="*/ 980636 h 1795644"/>
              <a:gd name="connsiteX36" fmla="*/ 1510747 w 1669773"/>
              <a:gd name="connsiteY36" fmla="*/ 921001 h 1795644"/>
              <a:gd name="connsiteX37" fmla="*/ 1470991 w 1669773"/>
              <a:gd name="connsiteY37" fmla="*/ 851427 h 1795644"/>
              <a:gd name="connsiteX38" fmla="*/ 1451113 w 1669773"/>
              <a:gd name="connsiteY38" fmla="*/ 811670 h 1795644"/>
              <a:gd name="connsiteX39" fmla="*/ 1421295 w 1669773"/>
              <a:gd name="connsiteY39" fmla="*/ 692401 h 1795644"/>
              <a:gd name="connsiteX40" fmla="*/ 1411356 w 1669773"/>
              <a:gd name="connsiteY40" fmla="*/ 642705 h 1795644"/>
              <a:gd name="connsiteX41" fmla="*/ 1391478 w 1669773"/>
              <a:gd name="connsiteY41" fmla="*/ 573131 h 1795644"/>
              <a:gd name="connsiteX42" fmla="*/ 1371600 w 1669773"/>
              <a:gd name="connsiteY42" fmla="*/ 463801 h 1795644"/>
              <a:gd name="connsiteX43" fmla="*/ 1351721 w 1669773"/>
              <a:gd name="connsiteY43" fmla="*/ 433984 h 1795644"/>
              <a:gd name="connsiteX44" fmla="*/ 1331843 w 1669773"/>
              <a:gd name="connsiteY44" fmla="*/ 414105 h 1795644"/>
              <a:gd name="connsiteX45" fmla="*/ 1302026 w 1669773"/>
              <a:gd name="connsiteY45" fmla="*/ 354470 h 1795644"/>
              <a:gd name="connsiteX46" fmla="*/ 1242391 w 1669773"/>
              <a:gd name="connsiteY46" fmla="*/ 294836 h 1795644"/>
              <a:gd name="connsiteX47" fmla="*/ 1202634 w 1669773"/>
              <a:gd name="connsiteY47" fmla="*/ 235201 h 1795644"/>
              <a:gd name="connsiteX48" fmla="*/ 1182756 w 1669773"/>
              <a:gd name="connsiteY48" fmla="*/ 205384 h 1795644"/>
              <a:gd name="connsiteX49" fmla="*/ 1133060 w 1669773"/>
              <a:gd name="connsiteY49" fmla="*/ 155688 h 1795644"/>
              <a:gd name="connsiteX50" fmla="*/ 1103243 w 1669773"/>
              <a:gd name="connsiteY50" fmla="*/ 115931 h 1795644"/>
              <a:gd name="connsiteX51" fmla="*/ 1043608 w 1669773"/>
              <a:gd name="connsiteY51" fmla="*/ 76175 h 1795644"/>
              <a:gd name="connsiteX52" fmla="*/ 1013791 w 1669773"/>
              <a:gd name="connsiteY52" fmla="*/ 56297 h 1795644"/>
              <a:gd name="connsiteX53" fmla="*/ 884582 w 1669773"/>
              <a:gd name="connsiteY53" fmla="*/ 46357 h 1795644"/>
              <a:gd name="connsiteX54" fmla="*/ 834887 w 1669773"/>
              <a:gd name="connsiteY54" fmla="*/ 26479 h 179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669773" h="1795644">
                <a:moveTo>
                  <a:pt x="834887" y="26479"/>
                </a:moveTo>
                <a:cubicBezTo>
                  <a:pt x="800100" y="24823"/>
                  <a:pt x="728485" y="29242"/>
                  <a:pt x="675860" y="36418"/>
                </a:cubicBezTo>
                <a:cubicBezTo>
                  <a:pt x="655099" y="39249"/>
                  <a:pt x="636772" y="52188"/>
                  <a:pt x="616226" y="56297"/>
                </a:cubicBezTo>
                <a:cubicBezTo>
                  <a:pt x="586807" y="62181"/>
                  <a:pt x="556591" y="62923"/>
                  <a:pt x="526773" y="66236"/>
                </a:cubicBezTo>
                <a:cubicBezTo>
                  <a:pt x="506895" y="82801"/>
                  <a:pt x="486612" y="98892"/>
                  <a:pt x="467139" y="115931"/>
                </a:cubicBezTo>
                <a:cubicBezTo>
                  <a:pt x="460087" y="122102"/>
                  <a:pt x="449953" y="126834"/>
                  <a:pt x="447260" y="135810"/>
                </a:cubicBezTo>
                <a:cubicBezTo>
                  <a:pt x="401514" y="288295"/>
                  <a:pt x="481513" y="149034"/>
                  <a:pt x="397565" y="274957"/>
                </a:cubicBezTo>
                <a:cubicBezTo>
                  <a:pt x="391192" y="297262"/>
                  <a:pt x="382752" y="353562"/>
                  <a:pt x="357808" y="374349"/>
                </a:cubicBezTo>
                <a:cubicBezTo>
                  <a:pt x="346426" y="383834"/>
                  <a:pt x="330380" y="386009"/>
                  <a:pt x="318052" y="394227"/>
                </a:cubicBezTo>
                <a:cubicBezTo>
                  <a:pt x="297940" y="407635"/>
                  <a:pt x="275313" y="447568"/>
                  <a:pt x="268356" y="463801"/>
                </a:cubicBezTo>
                <a:cubicBezTo>
                  <a:pt x="255975" y="492690"/>
                  <a:pt x="248478" y="523436"/>
                  <a:pt x="238539" y="553253"/>
                </a:cubicBezTo>
                <a:lnTo>
                  <a:pt x="228600" y="583070"/>
                </a:lnTo>
                <a:cubicBezTo>
                  <a:pt x="213522" y="628305"/>
                  <a:pt x="188888" y="673911"/>
                  <a:pt x="149087" y="702340"/>
                </a:cubicBezTo>
                <a:cubicBezTo>
                  <a:pt x="140562" y="708430"/>
                  <a:pt x="129208" y="708966"/>
                  <a:pt x="119269" y="712279"/>
                </a:cubicBezTo>
                <a:cubicBezTo>
                  <a:pt x="112643" y="725531"/>
                  <a:pt x="104894" y="738279"/>
                  <a:pt x="99391" y="752036"/>
                </a:cubicBezTo>
                <a:cubicBezTo>
                  <a:pt x="89252" y="777384"/>
                  <a:pt x="75430" y="822144"/>
                  <a:pt x="69573" y="851427"/>
                </a:cubicBezTo>
                <a:cubicBezTo>
                  <a:pt x="49495" y="951813"/>
                  <a:pt x="72967" y="871062"/>
                  <a:pt x="39756" y="970697"/>
                </a:cubicBezTo>
                <a:cubicBezTo>
                  <a:pt x="35979" y="982029"/>
                  <a:pt x="26504" y="990575"/>
                  <a:pt x="19878" y="1000514"/>
                </a:cubicBezTo>
                <a:cubicBezTo>
                  <a:pt x="16362" y="1049743"/>
                  <a:pt x="0" y="1270618"/>
                  <a:pt x="0" y="1308627"/>
                </a:cubicBezTo>
                <a:cubicBezTo>
                  <a:pt x="0" y="1401451"/>
                  <a:pt x="4324" y="1494269"/>
                  <a:pt x="9939" y="1586923"/>
                </a:cubicBezTo>
                <a:cubicBezTo>
                  <a:pt x="13351" y="1643225"/>
                  <a:pt x="26364" y="1646348"/>
                  <a:pt x="59634" y="1696253"/>
                </a:cubicBezTo>
                <a:cubicBezTo>
                  <a:pt x="66260" y="1706192"/>
                  <a:pt x="69574" y="1719444"/>
                  <a:pt x="79513" y="1726070"/>
                </a:cubicBezTo>
                <a:cubicBezTo>
                  <a:pt x="167443" y="1784692"/>
                  <a:pt x="130055" y="1771875"/>
                  <a:pt x="268356" y="1785705"/>
                </a:cubicBezTo>
                <a:cubicBezTo>
                  <a:pt x="324495" y="1791319"/>
                  <a:pt x="380999" y="1792331"/>
                  <a:pt x="437321" y="1795644"/>
                </a:cubicBezTo>
                <a:lnTo>
                  <a:pt x="1560443" y="1775766"/>
                </a:lnTo>
                <a:cubicBezTo>
                  <a:pt x="1595450" y="1774569"/>
                  <a:pt x="1613186" y="1738573"/>
                  <a:pt x="1630017" y="1716131"/>
                </a:cubicBezTo>
                <a:lnTo>
                  <a:pt x="1649895" y="1656497"/>
                </a:lnTo>
                <a:cubicBezTo>
                  <a:pt x="1655237" y="1640471"/>
                  <a:pt x="1655737" y="1623190"/>
                  <a:pt x="1659834" y="1606801"/>
                </a:cubicBezTo>
                <a:cubicBezTo>
                  <a:pt x="1662375" y="1596637"/>
                  <a:pt x="1666460" y="1586923"/>
                  <a:pt x="1669773" y="1576984"/>
                </a:cubicBezTo>
                <a:cubicBezTo>
                  <a:pt x="1666460" y="1470966"/>
                  <a:pt x="1668182" y="1364671"/>
                  <a:pt x="1659834" y="1258931"/>
                </a:cubicBezTo>
                <a:cubicBezTo>
                  <a:pt x="1658185" y="1238043"/>
                  <a:pt x="1654772" y="1214113"/>
                  <a:pt x="1639956" y="1199297"/>
                </a:cubicBezTo>
                <a:lnTo>
                  <a:pt x="1610139" y="1169479"/>
                </a:lnTo>
                <a:cubicBezTo>
                  <a:pt x="1585626" y="1071426"/>
                  <a:pt x="1618298" y="1173138"/>
                  <a:pt x="1580321" y="1109844"/>
                </a:cubicBezTo>
                <a:cubicBezTo>
                  <a:pt x="1574931" y="1100860"/>
                  <a:pt x="1575067" y="1089398"/>
                  <a:pt x="1570382" y="1080027"/>
                </a:cubicBezTo>
                <a:cubicBezTo>
                  <a:pt x="1565040" y="1069343"/>
                  <a:pt x="1557130" y="1060149"/>
                  <a:pt x="1550504" y="1050210"/>
                </a:cubicBezTo>
                <a:cubicBezTo>
                  <a:pt x="1517089" y="949961"/>
                  <a:pt x="1568082" y="1105488"/>
                  <a:pt x="1530626" y="980636"/>
                </a:cubicBezTo>
                <a:cubicBezTo>
                  <a:pt x="1524605" y="960566"/>
                  <a:pt x="1517373" y="940879"/>
                  <a:pt x="1510747" y="921001"/>
                </a:cubicBezTo>
                <a:cubicBezTo>
                  <a:pt x="1498731" y="884953"/>
                  <a:pt x="1488443" y="881968"/>
                  <a:pt x="1470991" y="851427"/>
                </a:cubicBezTo>
                <a:cubicBezTo>
                  <a:pt x="1463640" y="838563"/>
                  <a:pt x="1457739" y="824922"/>
                  <a:pt x="1451113" y="811670"/>
                </a:cubicBezTo>
                <a:cubicBezTo>
                  <a:pt x="1427859" y="625653"/>
                  <a:pt x="1459484" y="806970"/>
                  <a:pt x="1421295" y="692401"/>
                </a:cubicBezTo>
                <a:cubicBezTo>
                  <a:pt x="1415953" y="676375"/>
                  <a:pt x="1415021" y="659196"/>
                  <a:pt x="1411356" y="642705"/>
                </a:cubicBezTo>
                <a:cubicBezTo>
                  <a:pt x="1403037" y="605267"/>
                  <a:pt x="1402545" y="606334"/>
                  <a:pt x="1391478" y="573131"/>
                </a:cubicBezTo>
                <a:cubicBezTo>
                  <a:pt x="1388052" y="545725"/>
                  <a:pt x="1386921" y="494442"/>
                  <a:pt x="1371600" y="463801"/>
                </a:cubicBezTo>
                <a:cubicBezTo>
                  <a:pt x="1366258" y="453117"/>
                  <a:pt x="1359183" y="443312"/>
                  <a:pt x="1351721" y="433984"/>
                </a:cubicBezTo>
                <a:cubicBezTo>
                  <a:pt x="1345867" y="426667"/>
                  <a:pt x="1338469" y="420731"/>
                  <a:pt x="1331843" y="414105"/>
                </a:cubicBezTo>
                <a:cubicBezTo>
                  <a:pt x="1322633" y="386476"/>
                  <a:pt x="1322577" y="377589"/>
                  <a:pt x="1302026" y="354470"/>
                </a:cubicBezTo>
                <a:cubicBezTo>
                  <a:pt x="1283349" y="333459"/>
                  <a:pt x="1257985" y="318227"/>
                  <a:pt x="1242391" y="294836"/>
                </a:cubicBezTo>
                <a:lnTo>
                  <a:pt x="1202634" y="235201"/>
                </a:lnTo>
                <a:cubicBezTo>
                  <a:pt x="1196008" y="225262"/>
                  <a:pt x="1191203" y="213831"/>
                  <a:pt x="1182756" y="205384"/>
                </a:cubicBezTo>
                <a:lnTo>
                  <a:pt x="1133060" y="155688"/>
                </a:lnTo>
                <a:cubicBezTo>
                  <a:pt x="1121347" y="143975"/>
                  <a:pt x="1115624" y="126936"/>
                  <a:pt x="1103243" y="115931"/>
                </a:cubicBezTo>
                <a:cubicBezTo>
                  <a:pt x="1085387" y="100059"/>
                  <a:pt x="1063486" y="89427"/>
                  <a:pt x="1043608" y="76175"/>
                </a:cubicBezTo>
                <a:cubicBezTo>
                  <a:pt x="1033669" y="69549"/>
                  <a:pt x="1025701" y="57213"/>
                  <a:pt x="1013791" y="56297"/>
                </a:cubicBezTo>
                <a:lnTo>
                  <a:pt x="884582" y="46357"/>
                </a:lnTo>
                <a:cubicBezTo>
                  <a:pt x="853677" y="0"/>
                  <a:pt x="869674" y="28136"/>
                  <a:pt x="834887" y="26479"/>
                </a:cubicBez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1" name="Forme libre 20"/>
          <p:cNvSpPr/>
          <p:nvPr/>
        </p:nvSpPr>
        <p:spPr bwMode="auto">
          <a:xfrm>
            <a:off x="4716016" y="2564904"/>
            <a:ext cx="1309733" cy="1795644"/>
          </a:xfrm>
          <a:custGeom>
            <a:avLst/>
            <a:gdLst>
              <a:gd name="connsiteX0" fmla="*/ 834887 w 1669773"/>
              <a:gd name="connsiteY0" fmla="*/ 26479 h 1795644"/>
              <a:gd name="connsiteX1" fmla="*/ 675860 w 1669773"/>
              <a:gd name="connsiteY1" fmla="*/ 36418 h 1795644"/>
              <a:gd name="connsiteX2" fmla="*/ 616226 w 1669773"/>
              <a:gd name="connsiteY2" fmla="*/ 56297 h 1795644"/>
              <a:gd name="connsiteX3" fmla="*/ 526773 w 1669773"/>
              <a:gd name="connsiteY3" fmla="*/ 66236 h 1795644"/>
              <a:gd name="connsiteX4" fmla="*/ 467139 w 1669773"/>
              <a:gd name="connsiteY4" fmla="*/ 115931 h 1795644"/>
              <a:gd name="connsiteX5" fmla="*/ 447260 w 1669773"/>
              <a:gd name="connsiteY5" fmla="*/ 135810 h 1795644"/>
              <a:gd name="connsiteX6" fmla="*/ 397565 w 1669773"/>
              <a:gd name="connsiteY6" fmla="*/ 274957 h 1795644"/>
              <a:gd name="connsiteX7" fmla="*/ 357808 w 1669773"/>
              <a:gd name="connsiteY7" fmla="*/ 374349 h 1795644"/>
              <a:gd name="connsiteX8" fmla="*/ 318052 w 1669773"/>
              <a:gd name="connsiteY8" fmla="*/ 394227 h 1795644"/>
              <a:gd name="connsiteX9" fmla="*/ 268356 w 1669773"/>
              <a:gd name="connsiteY9" fmla="*/ 463801 h 1795644"/>
              <a:gd name="connsiteX10" fmla="*/ 238539 w 1669773"/>
              <a:gd name="connsiteY10" fmla="*/ 553253 h 1795644"/>
              <a:gd name="connsiteX11" fmla="*/ 228600 w 1669773"/>
              <a:gd name="connsiteY11" fmla="*/ 583070 h 1795644"/>
              <a:gd name="connsiteX12" fmla="*/ 149087 w 1669773"/>
              <a:gd name="connsiteY12" fmla="*/ 702340 h 1795644"/>
              <a:gd name="connsiteX13" fmla="*/ 119269 w 1669773"/>
              <a:gd name="connsiteY13" fmla="*/ 712279 h 1795644"/>
              <a:gd name="connsiteX14" fmla="*/ 99391 w 1669773"/>
              <a:gd name="connsiteY14" fmla="*/ 752036 h 1795644"/>
              <a:gd name="connsiteX15" fmla="*/ 69573 w 1669773"/>
              <a:gd name="connsiteY15" fmla="*/ 851427 h 1795644"/>
              <a:gd name="connsiteX16" fmla="*/ 39756 w 1669773"/>
              <a:gd name="connsiteY16" fmla="*/ 970697 h 1795644"/>
              <a:gd name="connsiteX17" fmla="*/ 19878 w 1669773"/>
              <a:gd name="connsiteY17" fmla="*/ 1000514 h 1795644"/>
              <a:gd name="connsiteX18" fmla="*/ 0 w 1669773"/>
              <a:gd name="connsiteY18" fmla="*/ 1308627 h 1795644"/>
              <a:gd name="connsiteX19" fmla="*/ 9939 w 1669773"/>
              <a:gd name="connsiteY19" fmla="*/ 1586923 h 1795644"/>
              <a:gd name="connsiteX20" fmla="*/ 59634 w 1669773"/>
              <a:gd name="connsiteY20" fmla="*/ 1696253 h 1795644"/>
              <a:gd name="connsiteX21" fmla="*/ 79513 w 1669773"/>
              <a:gd name="connsiteY21" fmla="*/ 1726070 h 1795644"/>
              <a:gd name="connsiteX22" fmla="*/ 268356 w 1669773"/>
              <a:gd name="connsiteY22" fmla="*/ 1785705 h 1795644"/>
              <a:gd name="connsiteX23" fmla="*/ 437321 w 1669773"/>
              <a:gd name="connsiteY23" fmla="*/ 1795644 h 1795644"/>
              <a:gd name="connsiteX24" fmla="*/ 1560443 w 1669773"/>
              <a:gd name="connsiteY24" fmla="*/ 1775766 h 1795644"/>
              <a:gd name="connsiteX25" fmla="*/ 1630017 w 1669773"/>
              <a:gd name="connsiteY25" fmla="*/ 1716131 h 1795644"/>
              <a:gd name="connsiteX26" fmla="*/ 1649895 w 1669773"/>
              <a:gd name="connsiteY26" fmla="*/ 1656497 h 1795644"/>
              <a:gd name="connsiteX27" fmla="*/ 1659834 w 1669773"/>
              <a:gd name="connsiteY27" fmla="*/ 1606801 h 1795644"/>
              <a:gd name="connsiteX28" fmla="*/ 1669773 w 1669773"/>
              <a:gd name="connsiteY28" fmla="*/ 1576984 h 1795644"/>
              <a:gd name="connsiteX29" fmla="*/ 1659834 w 1669773"/>
              <a:gd name="connsiteY29" fmla="*/ 1258931 h 1795644"/>
              <a:gd name="connsiteX30" fmla="*/ 1639956 w 1669773"/>
              <a:gd name="connsiteY30" fmla="*/ 1199297 h 1795644"/>
              <a:gd name="connsiteX31" fmla="*/ 1610139 w 1669773"/>
              <a:gd name="connsiteY31" fmla="*/ 1169479 h 1795644"/>
              <a:gd name="connsiteX32" fmla="*/ 1580321 w 1669773"/>
              <a:gd name="connsiteY32" fmla="*/ 1109844 h 1795644"/>
              <a:gd name="connsiteX33" fmla="*/ 1570382 w 1669773"/>
              <a:gd name="connsiteY33" fmla="*/ 1080027 h 1795644"/>
              <a:gd name="connsiteX34" fmla="*/ 1550504 w 1669773"/>
              <a:gd name="connsiteY34" fmla="*/ 1050210 h 1795644"/>
              <a:gd name="connsiteX35" fmla="*/ 1530626 w 1669773"/>
              <a:gd name="connsiteY35" fmla="*/ 980636 h 1795644"/>
              <a:gd name="connsiteX36" fmla="*/ 1510747 w 1669773"/>
              <a:gd name="connsiteY36" fmla="*/ 921001 h 1795644"/>
              <a:gd name="connsiteX37" fmla="*/ 1470991 w 1669773"/>
              <a:gd name="connsiteY37" fmla="*/ 851427 h 1795644"/>
              <a:gd name="connsiteX38" fmla="*/ 1451113 w 1669773"/>
              <a:gd name="connsiteY38" fmla="*/ 811670 h 1795644"/>
              <a:gd name="connsiteX39" fmla="*/ 1421295 w 1669773"/>
              <a:gd name="connsiteY39" fmla="*/ 692401 h 1795644"/>
              <a:gd name="connsiteX40" fmla="*/ 1411356 w 1669773"/>
              <a:gd name="connsiteY40" fmla="*/ 642705 h 1795644"/>
              <a:gd name="connsiteX41" fmla="*/ 1391478 w 1669773"/>
              <a:gd name="connsiteY41" fmla="*/ 573131 h 1795644"/>
              <a:gd name="connsiteX42" fmla="*/ 1371600 w 1669773"/>
              <a:gd name="connsiteY42" fmla="*/ 463801 h 1795644"/>
              <a:gd name="connsiteX43" fmla="*/ 1351721 w 1669773"/>
              <a:gd name="connsiteY43" fmla="*/ 433984 h 1795644"/>
              <a:gd name="connsiteX44" fmla="*/ 1331843 w 1669773"/>
              <a:gd name="connsiteY44" fmla="*/ 414105 h 1795644"/>
              <a:gd name="connsiteX45" fmla="*/ 1302026 w 1669773"/>
              <a:gd name="connsiteY45" fmla="*/ 354470 h 1795644"/>
              <a:gd name="connsiteX46" fmla="*/ 1242391 w 1669773"/>
              <a:gd name="connsiteY46" fmla="*/ 294836 h 1795644"/>
              <a:gd name="connsiteX47" fmla="*/ 1202634 w 1669773"/>
              <a:gd name="connsiteY47" fmla="*/ 235201 h 1795644"/>
              <a:gd name="connsiteX48" fmla="*/ 1182756 w 1669773"/>
              <a:gd name="connsiteY48" fmla="*/ 205384 h 1795644"/>
              <a:gd name="connsiteX49" fmla="*/ 1133060 w 1669773"/>
              <a:gd name="connsiteY49" fmla="*/ 155688 h 1795644"/>
              <a:gd name="connsiteX50" fmla="*/ 1103243 w 1669773"/>
              <a:gd name="connsiteY50" fmla="*/ 115931 h 1795644"/>
              <a:gd name="connsiteX51" fmla="*/ 1043608 w 1669773"/>
              <a:gd name="connsiteY51" fmla="*/ 76175 h 1795644"/>
              <a:gd name="connsiteX52" fmla="*/ 1013791 w 1669773"/>
              <a:gd name="connsiteY52" fmla="*/ 56297 h 1795644"/>
              <a:gd name="connsiteX53" fmla="*/ 884582 w 1669773"/>
              <a:gd name="connsiteY53" fmla="*/ 46357 h 1795644"/>
              <a:gd name="connsiteX54" fmla="*/ 834887 w 1669773"/>
              <a:gd name="connsiteY54" fmla="*/ 26479 h 179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669773" h="1795644">
                <a:moveTo>
                  <a:pt x="834887" y="26479"/>
                </a:moveTo>
                <a:cubicBezTo>
                  <a:pt x="800100" y="24823"/>
                  <a:pt x="728485" y="29242"/>
                  <a:pt x="675860" y="36418"/>
                </a:cubicBezTo>
                <a:cubicBezTo>
                  <a:pt x="655099" y="39249"/>
                  <a:pt x="636772" y="52188"/>
                  <a:pt x="616226" y="56297"/>
                </a:cubicBezTo>
                <a:cubicBezTo>
                  <a:pt x="586807" y="62181"/>
                  <a:pt x="556591" y="62923"/>
                  <a:pt x="526773" y="66236"/>
                </a:cubicBezTo>
                <a:cubicBezTo>
                  <a:pt x="506895" y="82801"/>
                  <a:pt x="486612" y="98892"/>
                  <a:pt x="467139" y="115931"/>
                </a:cubicBezTo>
                <a:cubicBezTo>
                  <a:pt x="460087" y="122102"/>
                  <a:pt x="449953" y="126834"/>
                  <a:pt x="447260" y="135810"/>
                </a:cubicBezTo>
                <a:cubicBezTo>
                  <a:pt x="401514" y="288295"/>
                  <a:pt x="481513" y="149034"/>
                  <a:pt x="397565" y="274957"/>
                </a:cubicBezTo>
                <a:cubicBezTo>
                  <a:pt x="391192" y="297262"/>
                  <a:pt x="382752" y="353562"/>
                  <a:pt x="357808" y="374349"/>
                </a:cubicBezTo>
                <a:cubicBezTo>
                  <a:pt x="346426" y="383834"/>
                  <a:pt x="330380" y="386009"/>
                  <a:pt x="318052" y="394227"/>
                </a:cubicBezTo>
                <a:cubicBezTo>
                  <a:pt x="297940" y="407635"/>
                  <a:pt x="275313" y="447568"/>
                  <a:pt x="268356" y="463801"/>
                </a:cubicBezTo>
                <a:cubicBezTo>
                  <a:pt x="255975" y="492690"/>
                  <a:pt x="248478" y="523436"/>
                  <a:pt x="238539" y="553253"/>
                </a:cubicBezTo>
                <a:lnTo>
                  <a:pt x="228600" y="583070"/>
                </a:lnTo>
                <a:cubicBezTo>
                  <a:pt x="213522" y="628305"/>
                  <a:pt x="188888" y="673911"/>
                  <a:pt x="149087" y="702340"/>
                </a:cubicBezTo>
                <a:cubicBezTo>
                  <a:pt x="140562" y="708430"/>
                  <a:pt x="129208" y="708966"/>
                  <a:pt x="119269" y="712279"/>
                </a:cubicBezTo>
                <a:cubicBezTo>
                  <a:pt x="112643" y="725531"/>
                  <a:pt x="104894" y="738279"/>
                  <a:pt x="99391" y="752036"/>
                </a:cubicBezTo>
                <a:cubicBezTo>
                  <a:pt x="89252" y="777384"/>
                  <a:pt x="75430" y="822144"/>
                  <a:pt x="69573" y="851427"/>
                </a:cubicBezTo>
                <a:cubicBezTo>
                  <a:pt x="49495" y="951813"/>
                  <a:pt x="72967" y="871062"/>
                  <a:pt x="39756" y="970697"/>
                </a:cubicBezTo>
                <a:cubicBezTo>
                  <a:pt x="35979" y="982029"/>
                  <a:pt x="26504" y="990575"/>
                  <a:pt x="19878" y="1000514"/>
                </a:cubicBezTo>
                <a:cubicBezTo>
                  <a:pt x="16362" y="1049743"/>
                  <a:pt x="0" y="1270618"/>
                  <a:pt x="0" y="1308627"/>
                </a:cubicBezTo>
                <a:cubicBezTo>
                  <a:pt x="0" y="1401451"/>
                  <a:pt x="4324" y="1494269"/>
                  <a:pt x="9939" y="1586923"/>
                </a:cubicBezTo>
                <a:cubicBezTo>
                  <a:pt x="13351" y="1643225"/>
                  <a:pt x="26364" y="1646348"/>
                  <a:pt x="59634" y="1696253"/>
                </a:cubicBezTo>
                <a:cubicBezTo>
                  <a:pt x="66260" y="1706192"/>
                  <a:pt x="69574" y="1719444"/>
                  <a:pt x="79513" y="1726070"/>
                </a:cubicBezTo>
                <a:cubicBezTo>
                  <a:pt x="167443" y="1784692"/>
                  <a:pt x="130055" y="1771875"/>
                  <a:pt x="268356" y="1785705"/>
                </a:cubicBezTo>
                <a:cubicBezTo>
                  <a:pt x="324495" y="1791319"/>
                  <a:pt x="380999" y="1792331"/>
                  <a:pt x="437321" y="1795644"/>
                </a:cubicBezTo>
                <a:lnTo>
                  <a:pt x="1560443" y="1775766"/>
                </a:lnTo>
                <a:cubicBezTo>
                  <a:pt x="1595450" y="1774569"/>
                  <a:pt x="1613186" y="1738573"/>
                  <a:pt x="1630017" y="1716131"/>
                </a:cubicBezTo>
                <a:lnTo>
                  <a:pt x="1649895" y="1656497"/>
                </a:lnTo>
                <a:cubicBezTo>
                  <a:pt x="1655237" y="1640471"/>
                  <a:pt x="1655737" y="1623190"/>
                  <a:pt x="1659834" y="1606801"/>
                </a:cubicBezTo>
                <a:cubicBezTo>
                  <a:pt x="1662375" y="1596637"/>
                  <a:pt x="1666460" y="1586923"/>
                  <a:pt x="1669773" y="1576984"/>
                </a:cubicBezTo>
                <a:cubicBezTo>
                  <a:pt x="1666460" y="1470966"/>
                  <a:pt x="1668182" y="1364671"/>
                  <a:pt x="1659834" y="1258931"/>
                </a:cubicBezTo>
                <a:cubicBezTo>
                  <a:pt x="1658185" y="1238043"/>
                  <a:pt x="1654772" y="1214113"/>
                  <a:pt x="1639956" y="1199297"/>
                </a:cubicBezTo>
                <a:lnTo>
                  <a:pt x="1610139" y="1169479"/>
                </a:lnTo>
                <a:cubicBezTo>
                  <a:pt x="1585626" y="1071426"/>
                  <a:pt x="1618298" y="1173138"/>
                  <a:pt x="1580321" y="1109844"/>
                </a:cubicBezTo>
                <a:cubicBezTo>
                  <a:pt x="1574931" y="1100860"/>
                  <a:pt x="1575067" y="1089398"/>
                  <a:pt x="1570382" y="1080027"/>
                </a:cubicBezTo>
                <a:cubicBezTo>
                  <a:pt x="1565040" y="1069343"/>
                  <a:pt x="1557130" y="1060149"/>
                  <a:pt x="1550504" y="1050210"/>
                </a:cubicBezTo>
                <a:cubicBezTo>
                  <a:pt x="1517089" y="949961"/>
                  <a:pt x="1568082" y="1105488"/>
                  <a:pt x="1530626" y="980636"/>
                </a:cubicBezTo>
                <a:cubicBezTo>
                  <a:pt x="1524605" y="960566"/>
                  <a:pt x="1517373" y="940879"/>
                  <a:pt x="1510747" y="921001"/>
                </a:cubicBezTo>
                <a:cubicBezTo>
                  <a:pt x="1498731" y="884953"/>
                  <a:pt x="1488443" y="881968"/>
                  <a:pt x="1470991" y="851427"/>
                </a:cubicBezTo>
                <a:cubicBezTo>
                  <a:pt x="1463640" y="838563"/>
                  <a:pt x="1457739" y="824922"/>
                  <a:pt x="1451113" y="811670"/>
                </a:cubicBezTo>
                <a:cubicBezTo>
                  <a:pt x="1427859" y="625653"/>
                  <a:pt x="1459484" y="806970"/>
                  <a:pt x="1421295" y="692401"/>
                </a:cubicBezTo>
                <a:cubicBezTo>
                  <a:pt x="1415953" y="676375"/>
                  <a:pt x="1415021" y="659196"/>
                  <a:pt x="1411356" y="642705"/>
                </a:cubicBezTo>
                <a:cubicBezTo>
                  <a:pt x="1403037" y="605267"/>
                  <a:pt x="1402545" y="606334"/>
                  <a:pt x="1391478" y="573131"/>
                </a:cubicBezTo>
                <a:cubicBezTo>
                  <a:pt x="1388052" y="545725"/>
                  <a:pt x="1386921" y="494442"/>
                  <a:pt x="1371600" y="463801"/>
                </a:cubicBezTo>
                <a:cubicBezTo>
                  <a:pt x="1366258" y="453117"/>
                  <a:pt x="1359183" y="443312"/>
                  <a:pt x="1351721" y="433984"/>
                </a:cubicBezTo>
                <a:cubicBezTo>
                  <a:pt x="1345867" y="426667"/>
                  <a:pt x="1338469" y="420731"/>
                  <a:pt x="1331843" y="414105"/>
                </a:cubicBezTo>
                <a:cubicBezTo>
                  <a:pt x="1322633" y="386476"/>
                  <a:pt x="1322577" y="377589"/>
                  <a:pt x="1302026" y="354470"/>
                </a:cubicBezTo>
                <a:cubicBezTo>
                  <a:pt x="1283349" y="333459"/>
                  <a:pt x="1257985" y="318227"/>
                  <a:pt x="1242391" y="294836"/>
                </a:cubicBezTo>
                <a:lnTo>
                  <a:pt x="1202634" y="235201"/>
                </a:lnTo>
                <a:cubicBezTo>
                  <a:pt x="1196008" y="225262"/>
                  <a:pt x="1191203" y="213831"/>
                  <a:pt x="1182756" y="205384"/>
                </a:cubicBezTo>
                <a:lnTo>
                  <a:pt x="1133060" y="155688"/>
                </a:lnTo>
                <a:cubicBezTo>
                  <a:pt x="1121347" y="143975"/>
                  <a:pt x="1115624" y="126936"/>
                  <a:pt x="1103243" y="115931"/>
                </a:cubicBezTo>
                <a:cubicBezTo>
                  <a:pt x="1085387" y="100059"/>
                  <a:pt x="1063486" y="89427"/>
                  <a:pt x="1043608" y="76175"/>
                </a:cubicBezTo>
                <a:cubicBezTo>
                  <a:pt x="1033669" y="69549"/>
                  <a:pt x="1025701" y="57213"/>
                  <a:pt x="1013791" y="56297"/>
                </a:cubicBezTo>
                <a:lnTo>
                  <a:pt x="884582" y="46357"/>
                </a:lnTo>
                <a:cubicBezTo>
                  <a:pt x="853677" y="0"/>
                  <a:pt x="869674" y="28136"/>
                  <a:pt x="834887" y="26479"/>
                </a:cubicBez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II. </a:t>
            </a:r>
            <a:r>
              <a:rPr lang="fr-FR" dirty="0" smtClean="0"/>
              <a:t>Gestion du Circuit de distribution et des Ventes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Verdana" pitchFamily="34" charset="0"/>
              </a:rPr>
              <a:t>2. </a:t>
            </a:r>
            <a:r>
              <a:rPr lang="fr-FR" dirty="0" smtClean="0">
                <a:latin typeface="Verdana" pitchFamily="34" charset="0"/>
              </a:rPr>
              <a:t>Gestion Optimale du Circuit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096A1-8524-4289-8536-0A9823101B18}" type="slidenum">
              <a:rPr lang="fr-FR" smtClean="0"/>
              <a:pPr/>
              <a:t>4</a:t>
            </a:fld>
            <a:endParaRPr lang="fr-FR" dirty="0"/>
          </a:p>
        </p:txBody>
      </p:sp>
      <p:graphicFrame>
        <p:nvGraphicFramePr>
          <p:cNvPr id="7" name="Diagramme 6"/>
          <p:cNvGraphicFramePr/>
          <p:nvPr/>
        </p:nvGraphicFramePr>
        <p:xfrm>
          <a:off x="323528" y="1124744"/>
          <a:ext cx="84249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4"/>
          <p:cNvPicPr>
            <a:picLocks noChangeAspect="1" noChangeArrowheads="1"/>
          </p:cNvPicPr>
          <p:nvPr/>
        </p:nvPicPr>
        <p:blipFill>
          <a:blip r:embed="rId3" cstate="print"/>
          <a:srcRect t="-8447" r="26028" b="10429"/>
          <a:stretch>
            <a:fillRect/>
          </a:stretch>
        </p:blipFill>
        <p:spPr bwMode="auto">
          <a:xfrm flipH="1">
            <a:off x="0" y="785794"/>
            <a:ext cx="2665400" cy="583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177800" y="233347"/>
            <a:ext cx="7680348" cy="981075"/>
          </a:xfrm>
          <a:prstGeom prst="roundRect">
            <a:avLst>
              <a:gd name="adj" fmla="val 6148"/>
            </a:avLst>
          </a:prstGeom>
          <a:solidFill>
            <a:srgbClr val="B4DC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Les codes implémentés (Syntaxes)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6033014"/>
            <a:ext cx="6264696" cy="82498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b="1" u="sng" dirty="0" smtClean="0">
                <a:solidFill>
                  <a:schemeClr val="tx1"/>
                </a:solidFill>
                <a:latin typeface="Arial" charset="0"/>
              </a:rPr>
              <a:t>Le Self TopUp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Arial" charset="0"/>
              </a:rPr>
              <a:t>Ce service permet au client (e.cabine) de convertir une partie de sa réserve financière en Air time (crédit de communication).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627784" y="1379994"/>
          <a:ext cx="6264696" cy="356003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52128"/>
                <a:gridCol w="2736304"/>
                <a:gridCol w="2376264"/>
              </a:tblGrid>
              <a:tr h="30272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Opérations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Description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Syntaxes</a:t>
                      </a:r>
                      <a:endParaRPr lang="fr-FR" sz="1400" dirty="0"/>
                    </a:p>
                  </a:txBody>
                  <a:tcPr/>
                </a:tc>
              </a:tr>
              <a:tr h="42382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TopUp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Transfert</a:t>
                      </a:r>
                      <a:r>
                        <a:rPr lang="fr-FR" sz="1100" baseline="0" dirty="0" smtClean="0"/>
                        <a:t> effectués par la e.cabine vers le Client final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*110*Numéro</a:t>
                      </a:r>
                      <a:r>
                        <a:rPr lang="fr-FR" sz="1100" b="1" baseline="0" dirty="0" smtClean="0"/>
                        <a:t> destinataire*Montant à transférer*code transfert #</a:t>
                      </a:r>
                      <a:endParaRPr lang="fr-FR" sz="1100" b="1" dirty="0"/>
                    </a:p>
                  </a:txBody>
                  <a:tcPr/>
                </a:tc>
              </a:tr>
              <a:tr h="42382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Self</a:t>
                      </a:r>
                      <a:r>
                        <a:rPr lang="fr-FR" sz="1100" baseline="0" dirty="0" smtClean="0"/>
                        <a:t> TopUp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Approvisionnement</a:t>
                      </a:r>
                      <a:r>
                        <a:rPr lang="fr-FR" sz="1100" baseline="0" dirty="0" smtClean="0"/>
                        <a:t> du compte Airtime à partir du compte flux financier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/>
                        <a:t>*115*Numéro</a:t>
                      </a:r>
                      <a:r>
                        <a:rPr lang="fr-FR" sz="1100" b="1" baseline="0" dirty="0" smtClean="0"/>
                        <a:t> destinataire*Montant à transférer*code transfert #</a:t>
                      </a:r>
                      <a:endParaRPr lang="fr-FR" sz="1100" b="1" dirty="0" smtClean="0"/>
                    </a:p>
                  </a:txBody>
                  <a:tcPr/>
                </a:tc>
              </a:tr>
              <a:tr h="42382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Transfer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Transfert</a:t>
                      </a:r>
                      <a:r>
                        <a:rPr lang="fr-FR" sz="1100" baseline="0" dirty="0" smtClean="0"/>
                        <a:t> opérés des paliers :</a:t>
                      </a:r>
                    </a:p>
                    <a:p>
                      <a:r>
                        <a:rPr lang="fr-FR" sz="1100" baseline="0" dirty="0" smtClean="0"/>
                        <a:t>e.master → eintermed → e.cabine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/>
                        <a:t>*113*Numéro</a:t>
                      </a:r>
                      <a:r>
                        <a:rPr lang="fr-FR" sz="1100" b="1" baseline="0" dirty="0" smtClean="0"/>
                        <a:t> destinataire*Montant à transférer*code transfert #</a:t>
                      </a:r>
                      <a:endParaRPr lang="fr-FR" sz="1100" b="1" dirty="0" smtClean="0"/>
                    </a:p>
                  </a:txBody>
                  <a:tcPr/>
                </a:tc>
              </a:tr>
              <a:tr h="428333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Request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dirty="0" smtClean="0"/>
                        <a:t>Balance</a:t>
                      </a:r>
                      <a:r>
                        <a:rPr lang="fr-FR" sz="1100" baseline="0" dirty="0" smtClean="0"/>
                        <a:t> 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Consultation</a:t>
                      </a:r>
                      <a:r>
                        <a:rPr lang="fr-FR" sz="1100" baseline="0" dirty="0" smtClean="0"/>
                        <a:t> de solde des comptes (compte principal, Promo &amp; tous réseaux)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/>
                        <a:t>*114*code</a:t>
                      </a:r>
                      <a:r>
                        <a:rPr lang="fr-FR" sz="1100" b="1" baseline="0" dirty="0" smtClean="0"/>
                        <a:t> </a:t>
                      </a:r>
                      <a:r>
                        <a:rPr lang="fr-FR" sz="1100" b="1" baseline="0" dirty="0" smtClean="0"/>
                        <a:t>transfert #</a:t>
                      </a:r>
                      <a:endParaRPr lang="fr-FR" sz="1100" b="1" dirty="0" smtClean="0"/>
                    </a:p>
                  </a:txBody>
                  <a:tcPr/>
                </a:tc>
              </a:tr>
              <a:tr h="429112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Report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Consultation</a:t>
                      </a:r>
                      <a:r>
                        <a:rPr lang="fr-FR" sz="1100" baseline="0" dirty="0" smtClean="0"/>
                        <a:t> des 4 dernières transactions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/>
                        <a:t>*145</a:t>
                      </a:r>
                      <a:r>
                        <a:rPr lang="fr-FR" sz="1100" b="1" baseline="0" dirty="0" smtClean="0"/>
                        <a:t>*code transfert #</a:t>
                      </a:r>
                      <a:endParaRPr lang="fr-FR" sz="1100" b="1" dirty="0" smtClean="0"/>
                    </a:p>
                  </a:txBody>
                  <a:tcPr/>
                </a:tc>
              </a:tr>
              <a:tr h="448686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Change</a:t>
                      </a:r>
                      <a:r>
                        <a:rPr lang="fr-FR" sz="1100" baseline="0" dirty="0" smtClean="0"/>
                        <a:t> Password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Changement</a:t>
                      </a:r>
                      <a:r>
                        <a:rPr lang="fr-FR" sz="1100" baseline="0" dirty="0" smtClean="0"/>
                        <a:t> de Mot de passe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/>
                        <a:t>*146*Ancien</a:t>
                      </a:r>
                      <a:r>
                        <a:rPr lang="fr-FR" sz="1100" b="1" baseline="0" dirty="0" smtClean="0"/>
                        <a:t> code*Nouveau code*Nouveau code #</a:t>
                      </a:r>
                      <a:endParaRPr lang="fr-FR" sz="1100" b="1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555776" y="5013176"/>
          <a:ext cx="6264696" cy="1082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888432"/>
                <a:gridCol w="2376264"/>
              </a:tblGrid>
              <a:tr h="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Opérations</a:t>
                      </a:r>
                      <a:endParaRPr lang="fr-FR" sz="14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Syntaxes</a:t>
                      </a:r>
                      <a:endParaRPr lang="fr-FR" sz="14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18965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bg1"/>
                          </a:solidFill>
                        </a:rPr>
                        <a:t>Consultation</a:t>
                      </a:r>
                      <a:r>
                        <a:rPr lang="fr-FR" sz="1100" baseline="0" dirty="0" smtClean="0">
                          <a:solidFill>
                            <a:schemeClr val="bg1"/>
                          </a:solidFill>
                        </a:rPr>
                        <a:t> de la balance « Compte Principal » </a:t>
                      </a:r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bg1"/>
                          </a:solidFill>
                        </a:rPr>
                        <a:t>*100</a:t>
                      </a:r>
                      <a:r>
                        <a:rPr lang="fr-FR" sz="1100" baseline="0" dirty="0" smtClean="0">
                          <a:solidFill>
                            <a:schemeClr val="bg1"/>
                          </a:solidFill>
                        </a:rPr>
                        <a:t> #</a:t>
                      </a:r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189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</a:rPr>
                        <a:t>Consultation</a:t>
                      </a:r>
                      <a:r>
                        <a:rPr lang="fr-FR" sz="1100" baseline="0" dirty="0" smtClean="0">
                          <a:solidFill>
                            <a:schemeClr val="bg1"/>
                          </a:solidFill>
                        </a:rPr>
                        <a:t> de la balance « Compte Tous réseaux » </a:t>
                      </a:r>
                      <a:endParaRPr lang="fr-FR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</a:rPr>
                        <a:t>*100*2</a:t>
                      </a:r>
                      <a:r>
                        <a:rPr lang="fr-FR" sz="1100" baseline="0" dirty="0" smtClean="0">
                          <a:solidFill>
                            <a:schemeClr val="bg1"/>
                          </a:solidFill>
                        </a:rPr>
                        <a:t> #</a:t>
                      </a:r>
                      <a:endParaRPr lang="fr-FR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189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</a:rPr>
                        <a:t>Consultation</a:t>
                      </a:r>
                      <a:r>
                        <a:rPr lang="fr-FR" sz="1100" baseline="0" dirty="0" smtClean="0">
                          <a:solidFill>
                            <a:schemeClr val="bg1"/>
                          </a:solidFill>
                        </a:rPr>
                        <a:t> de la balance « Compte EVD » </a:t>
                      </a:r>
                      <a:endParaRPr lang="fr-FR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</a:rPr>
                        <a:t>*114*Code</a:t>
                      </a:r>
                      <a:r>
                        <a:rPr lang="fr-FR" sz="1100" baseline="0" dirty="0" smtClean="0">
                          <a:solidFill>
                            <a:schemeClr val="bg1"/>
                          </a:solidFill>
                        </a:rPr>
                        <a:t> transfert #</a:t>
                      </a:r>
                      <a:endParaRPr lang="fr-FR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6381</TotalTime>
  <Words>479</Words>
  <Application>Microsoft Office PowerPoint</Application>
  <PresentationFormat>On-screen Show (4:3)</PresentationFormat>
  <Paragraphs>118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Blank Presentation</vt:lpstr>
      <vt:lpstr>Stratégie de Distribution  de  MOOV-CI</vt:lpstr>
      <vt:lpstr>I. Évolution de la Stratégie</vt:lpstr>
      <vt:lpstr>II. Gestion du Circuit de distribution et des Ventes</vt:lpstr>
      <vt:lpstr>II. Gestion du Circuit de distribution et des Ventes</vt:lpstr>
      <vt:lpstr>Slide 5</vt:lpstr>
      <vt:lpstr>Slide 6</vt:lpstr>
    </vt:vector>
  </TitlesOfParts>
  <Company>獫票楧栮捯洀鉭曮㞱Û뜰⠲쎔딁烊皭〼፥ᙼ䕸忤઱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乩歫椠䱡畳椀㸲㻸ꔿ㌋䬮ꍰ䞮誀圇짗꾬钒붤鏊꣊㥊揤鞁</dc:creator>
  <cp:lastModifiedBy>Elric</cp:lastModifiedBy>
  <cp:revision>333</cp:revision>
  <dcterms:created xsi:type="dcterms:W3CDTF">2006-05-09T13:49:53Z</dcterms:created>
  <dcterms:modified xsi:type="dcterms:W3CDTF">2010-12-11T01:14:00Z</dcterms:modified>
</cp:coreProperties>
</file>